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00" r:id="rId2"/>
  </p:sldMasterIdLst>
  <p:notesMasterIdLst>
    <p:notesMasterId r:id="rId22"/>
  </p:notesMasterIdLst>
  <p:handoutMasterIdLst>
    <p:handoutMasterId r:id="rId23"/>
  </p:handoutMasterIdLst>
  <p:sldIdLst>
    <p:sldId id="298" r:id="rId3"/>
    <p:sldId id="260" r:id="rId4"/>
    <p:sldId id="293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FFFFCC"/>
    <a:srgbClr val="1E2E1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A611-630B-4AE4-ACB2-7B85EDABF80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AF01-3015-4244-88DB-506C8A214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A3EC-8422-4948-8900-42B2B841A651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50860-6420-40B1-A83A-9D6F6BFAE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9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1D138-5B7F-4FDD-A7F4-F822C60ACE07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4.xml"/><Relationship Id="rId3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slide" Target="slide8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10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slide" Target="slide16.xml"/><Relationship Id="rId9" Type="http://schemas.openxmlformats.org/officeDocument/2006/relationships/slide" Target="slide3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427969" y="1093686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Интеллектуальная игра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по информатике, посвященная олимпиаде-2014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851836"/>
            <a:ext cx="614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t-Metropol" pitchFamily="2" charset="0"/>
              </a:rPr>
              <a:t>«</a:t>
            </a:r>
            <a:r>
              <a:rPr lang="ru-RU" sz="6000" b="1" dirty="0" smtClean="0">
                <a:solidFill>
                  <a:srgbClr val="C00000"/>
                </a:solidFill>
                <a:latin typeface="Art-Metropol" pitchFamily="2" charset="0"/>
              </a:rPr>
              <a:t>ВСЕЗНАЙКА»</a:t>
            </a:r>
            <a:endParaRPr lang="ru-RU" sz="6000" b="1" dirty="0">
              <a:solidFill>
                <a:srgbClr val="C00000"/>
              </a:solidFill>
              <a:latin typeface="Art-Metropol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9190">
            <a:off x="5175880" y="5036593"/>
            <a:ext cx="21276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классы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40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1331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Какой из рисунков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после выполнения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стрелок? (Стрелки оставляют след по направлению движения).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3356992"/>
            <a:ext cx="744451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1374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10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4515" y="1861998"/>
            <a:ext cx="4673271" cy="371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1892169"/>
            <a:ext cx="32069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трех из четырех квадратов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одинаковый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набор предметов. В каком квадрате набор предметов отличается от остальных? </a:t>
            </a:r>
          </a:p>
        </p:txBody>
      </p:sp>
    </p:spTree>
    <p:extLst>
      <p:ext uri="{BB962C8B-B14F-4D97-AF65-F5344CB8AC3E}">
        <p14:creationId xmlns:p14="http://schemas.microsoft.com/office/powerpoint/2010/main" val="1371374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20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4102329"/>
            <a:ext cx="4992785" cy="23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71600" y="1729669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Опираясь на свою интуицию установи правильное соответствие между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виджетом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его назначением: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1) 1-в, 2-г, 3-б, 4-а;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 1-г, 2-б, 3-в, 4-а,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1-б, 2-г, 3-а, 4-в,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4) 1-г, 2-в, 3-а, 4-б. </a:t>
            </a:r>
          </a:p>
        </p:txBody>
      </p:sp>
    </p:spTree>
    <p:extLst>
      <p:ext uri="{BB962C8B-B14F-4D97-AF65-F5344CB8AC3E}">
        <p14:creationId xmlns:p14="http://schemas.microsoft.com/office/powerpoint/2010/main" val="7859413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30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13710"/>
            <a:ext cx="5400600" cy="27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851175"/>
            <a:ext cx="5806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Впиши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названия частей компьютера и восстанови слово в середине рисунка. Оно означает: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устройство хранения информации;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процесс передачи информации;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устройство, обеспечивающее связь между компьютерами;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электронное устройство, обладающее искусственным интеллектом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413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40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82341"/>
            <a:ext cx="75608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Распредели устройства компьютера на группы: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Устройства ввода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данных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Устройства вывода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Устройства обработки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данных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Устройства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хранения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монитор, принтер, сканер, колонки, клавиатура, процессор, мышь</a:t>
            </a:r>
          </a:p>
          <a:p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Оценивание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 за 1 правильно распределённое устройство – 5 баллов. Итого: за 8 правильных – 40. </a:t>
            </a:r>
          </a:p>
        </p:txBody>
      </p:sp>
    </p:spTree>
    <p:extLst>
      <p:ext uri="{BB962C8B-B14F-4D97-AF65-F5344CB8AC3E}">
        <p14:creationId xmlns:p14="http://schemas.microsoft.com/office/powerpoint/2010/main" val="7859413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10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3356" y="2060848"/>
            <a:ext cx="74450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Если из числа,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обозначающий год Олимпиады в Сочи, вычесть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число, равное произведению 30х3, то получится год первой олимпиады. В каком году состоялась первая олимпиада?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413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20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2539"/>
              </p:ext>
            </p:extLst>
          </p:nvPr>
        </p:nvGraphicFramePr>
        <p:xfrm>
          <a:off x="1099734" y="2492896"/>
          <a:ext cx="7416829" cy="23762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50169"/>
                <a:gridCol w="1068925"/>
                <a:gridCol w="1059547"/>
                <a:gridCol w="1059547"/>
                <a:gridCol w="1059547"/>
                <a:gridCol w="1059547"/>
                <a:gridCol w="1059547"/>
              </a:tblGrid>
              <a:tr h="1188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61331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Дополните каждое число до 100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389404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30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00627"/>
              </p:ext>
            </p:extLst>
          </p:nvPr>
        </p:nvGraphicFramePr>
        <p:xfrm>
          <a:off x="1039741" y="2420888"/>
          <a:ext cx="7143801" cy="1500200"/>
        </p:xfrm>
        <a:graphic>
          <a:graphicData uri="http://schemas.openxmlformats.org/drawingml/2006/table">
            <a:tbl>
              <a:tblPr/>
              <a:tblGrid>
                <a:gridCol w="374431"/>
                <a:gridCol w="1353492"/>
                <a:gridCol w="1353492"/>
                <a:gridCol w="1354447"/>
                <a:gridCol w="1353492"/>
                <a:gridCol w="1354447"/>
              </a:tblGrid>
              <a:tr h="375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сканер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думает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печать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компьютер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кормит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бумага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шифр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решает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принтер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1730743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Расшифруй пословицу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50912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Координаты: (2,2); (4,3); (5,2); (1,3); (3,1).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389404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40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32" y="4248019"/>
            <a:ext cx="6545264" cy="17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847" y="1662696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буква этого слова занимает 3-е место в алфавите.  Перейди  на  семь  шагов  вперед  и  получишь вторую букву. Еще  на 4-ре шага вперед  –  третья  буква.  Еще  на  10  шагов  вперед  – четвертая  буква.  А  теперь  обратно  на  18  шагов  – получится пятая буква. Затем снова вперед на 12 шагов – шестая буква. Еще один шаг вперед и узнаешь седьмую букву. Опять назад на 13 шагов – восьмая буква. Наконец, вперед на 11 шагов откроется последняя девятая буква. В результате  выполнения  алгоритма  у  тебя  получилось слово: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9404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70766" y="1772816"/>
            <a:ext cx="688758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всем </a:t>
            </a:r>
          </a:p>
          <a:p>
            <a:pPr algn="ctr"/>
            <a:r>
              <a:rPr lang="ru-RU" sz="80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участникам!</a:t>
            </a:r>
            <a:endParaRPr lang="ru-RU" sz="80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>
            <a:hlinkClick r:id="rId2" action="ppaction://hlinksldjump"/>
          </p:cNvPr>
          <p:cNvSpPr/>
          <p:nvPr/>
        </p:nvSpPr>
        <p:spPr>
          <a:xfrm>
            <a:off x="7286644" y="567269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44" name="TextBox 43">
            <a:hlinkClick r:id="rId3" action="ppaction://hlinksldjump"/>
          </p:cNvPr>
          <p:cNvSpPr txBox="1"/>
          <p:nvPr/>
        </p:nvSpPr>
        <p:spPr>
          <a:xfrm>
            <a:off x="7929586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hlinkClick r:id="rId4" action="ppaction://hlinksldjump"/>
          </p:cNvPr>
          <p:cNvSpPr txBox="1"/>
          <p:nvPr/>
        </p:nvSpPr>
        <p:spPr>
          <a:xfrm>
            <a:off x="3428992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hlinkClick r:id="rId5" action="ppaction://hlinksldjump"/>
          </p:cNvPr>
          <p:cNvSpPr txBox="1"/>
          <p:nvPr/>
        </p:nvSpPr>
        <p:spPr>
          <a:xfrm>
            <a:off x="7929586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hlinkClick r:id="rId6" action="ppaction://hlinksldjump"/>
          </p:cNvPr>
          <p:cNvSpPr txBox="1"/>
          <p:nvPr/>
        </p:nvSpPr>
        <p:spPr>
          <a:xfrm>
            <a:off x="3500430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Овал 2">
            <a:hlinkClick r:id="rId7" action="ppaction://hlinksldjump"/>
          </p:cNvPr>
          <p:cNvSpPr/>
          <p:nvPr/>
        </p:nvSpPr>
        <p:spPr>
          <a:xfrm>
            <a:off x="7346848" y="568304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40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58" name="Овал 57">
            <a:hlinkClick r:id="rId2" action="ppaction://hlinksldjump"/>
          </p:cNvPr>
          <p:cNvSpPr/>
          <p:nvPr/>
        </p:nvSpPr>
        <p:spPr>
          <a:xfrm>
            <a:off x="5929322" y="598583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59" name="Овал 58">
            <a:hlinkClick r:id="rId2" action="ppaction://hlinksldjump"/>
          </p:cNvPr>
          <p:cNvSpPr/>
          <p:nvPr/>
        </p:nvSpPr>
        <p:spPr>
          <a:xfrm>
            <a:off x="3245552" y="599246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61" name="Овал 60">
            <a:hlinkClick r:id="rId2" action="ppaction://hlinksldjump"/>
          </p:cNvPr>
          <p:cNvSpPr/>
          <p:nvPr/>
        </p:nvSpPr>
        <p:spPr>
          <a:xfrm>
            <a:off x="4598680" y="598584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72" name="Овал 71">
            <a:hlinkClick r:id="rId2" action="ppaction://hlinksldjump"/>
          </p:cNvPr>
          <p:cNvSpPr/>
          <p:nvPr/>
        </p:nvSpPr>
        <p:spPr>
          <a:xfrm>
            <a:off x="3272519" y="2160010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73" name="Овал 72">
            <a:hlinkClick r:id="rId2" action="ppaction://hlinksldjump"/>
          </p:cNvPr>
          <p:cNvSpPr/>
          <p:nvPr/>
        </p:nvSpPr>
        <p:spPr>
          <a:xfrm>
            <a:off x="4598680" y="2149581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77" name="Овал 76">
            <a:hlinkClick r:id="rId2" action="ppaction://hlinksldjump"/>
          </p:cNvPr>
          <p:cNvSpPr/>
          <p:nvPr/>
        </p:nvSpPr>
        <p:spPr>
          <a:xfrm>
            <a:off x="5923689" y="2165070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79" name="Овал 78">
            <a:hlinkClick r:id="rId2" action="ppaction://hlinksldjump"/>
          </p:cNvPr>
          <p:cNvSpPr/>
          <p:nvPr/>
        </p:nvSpPr>
        <p:spPr>
          <a:xfrm>
            <a:off x="7317518" y="2165070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80" name="Овал 79">
            <a:hlinkClick r:id="rId2" action="ppaction://hlinksldjump"/>
          </p:cNvPr>
          <p:cNvSpPr/>
          <p:nvPr/>
        </p:nvSpPr>
        <p:spPr>
          <a:xfrm>
            <a:off x="3272519" y="3714752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82" name="Овал 81">
            <a:hlinkClick r:id="rId2" action="ppaction://hlinksldjump"/>
          </p:cNvPr>
          <p:cNvSpPr/>
          <p:nvPr/>
        </p:nvSpPr>
        <p:spPr>
          <a:xfrm>
            <a:off x="3272519" y="5157192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83" name="Овал 82">
            <a:hlinkClick r:id="rId2" action="ppaction://hlinksldjump"/>
          </p:cNvPr>
          <p:cNvSpPr/>
          <p:nvPr/>
        </p:nvSpPr>
        <p:spPr>
          <a:xfrm>
            <a:off x="4649478" y="3714752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84" name="Овал 83">
            <a:hlinkClick r:id="rId2" action="ppaction://hlinksldjump"/>
          </p:cNvPr>
          <p:cNvSpPr/>
          <p:nvPr/>
        </p:nvSpPr>
        <p:spPr>
          <a:xfrm>
            <a:off x="5995417" y="3757513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85" name="Овал 84">
            <a:hlinkClick r:id="rId2" action="ppaction://hlinksldjump"/>
          </p:cNvPr>
          <p:cNvSpPr/>
          <p:nvPr/>
        </p:nvSpPr>
        <p:spPr>
          <a:xfrm>
            <a:off x="7346848" y="3714751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86" name="Овал 85">
            <a:hlinkClick r:id="rId2" action="ppaction://hlinksldjump"/>
          </p:cNvPr>
          <p:cNvSpPr/>
          <p:nvPr/>
        </p:nvSpPr>
        <p:spPr>
          <a:xfrm>
            <a:off x="4682517" y="5192927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87" name="Овал 86">
            <a:hlinkClick r:id="rId2" action="ppaction://hlinksldjump"/>
          </p:cNvPr>
          <p:cNvSpPr/>
          <p:nvPr/>
        </p:nvSpPr>
        <p:spPr>
          <a:xfrm>
            <a:off x="6019915" y="5192926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88" name="Овал 87">
            <a:hlinkClick r:id="rId2" action="ppaction://hlinksldjump"/>
          </p:cNvPr>
          <p:cNvSpPr/>
          <p:nvPr/>
        </p:nvSpPr>
        <p:spPr>
          <a:xfrm>
            <a:off x="7370218" y="5190581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Arial Black" pitchFamily="34" charset="0"/>
            </a:endParaRPr>
          </a:p>
        </p:txBody>
      </p:sp>
      <p:sp>
        <p:nvSpPr>
          <p:cNvPr id="89" name="Овал 88">
            <a:hlinkClick r:id="rId8" action="ppaction://hlinksldjump"/>
          </p:cNvPr>
          <p:cNvSpPr/>
          <p:nvPr/>
        </p:nvSpPr>
        <p:spPr>
          <a:xfrm>
            <a:off x="5929322" y="598582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30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0" name="Овал 89">
            <a:hlinkClick r:id="rId5" action="ppaction://hlinksldjump"/>
          </p:cNvPr>
          <p:cNvSpPr/>
          <p:nvPr/>
        </p:nvSpPr>
        <p:spPr>
          <a:xfrm>
            <a:off x="4602874" y="599246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20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1" name="Овал 90">
            <a:hlinkClick r:id="rId9" action="ppaction://hlinksldjump"/>
          </p:cNvPr>
          <p:cNvSpPr/>
          <p:nvPr/>
        </p:nvSpPr>
        <p:spPr>
          <a:xfrm>
            <a:off x="3245552" y="607929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10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2" name="Овал 91">
            <a:hlinkClick r:id="rId10" action="ppaction://hlinksldjump"/>
          </p:cNvPr>
          <p:cNvSpPr/>
          <p:nvPr/>
        </p:nvSpPr>
        <p:spPr>
          <a:xfrm>
            <a:off x="3245552" y="2176012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10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3" name="Овал 92">
            <a:hlinkClick r:id="rId2" action="ppaction://hlinksldjump"/>
          </p:cNvPr>
          <p:cNvSpPr/>
          <p:nvPr/>
        </p:nvSpPr>
        <p:spPr>
          <a:xfrm>
            <a:off x="4598087" y="2165070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20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4" name="Овал 93">
            <a:hlinkClick r:id="rId11" action="ppaction://hlinksldjump"/>
          </p:cNvPr>
          <p:cNvSpPr/>
          <p:nvPr/>
        </p:nvSpPr>
        <p:spPr>
          <a:xfrm>
            <a:off x="5923689" y="2165070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30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5" name="Овал 94">
            <a:hlinkClick r:id="rId6" action="ppaction://hlinksldjump"/>
          </p:cNvPr>
          <p:cNvSpPr/>
          <p:nvPr/>
        </p:nvSpPr>
        <p:spPr>
          <a:xfrm>
            <a:off x="7346848" y="2165070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40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6" name="Овал 95">
            <a:hlinkClick r:id="rId12" action="ppaction://hlinksldjump"/>
          </p:cNvPr>
          <p:cNvSpPr/>
          <p:nvPr/>
        </p:nvSpPr>
        <p:spPr>
          <a:xfrm>
            <a:off x="3276426" y="3714750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10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7" name="Овал 96">
            <a:hlinkClick r:id="rId13" action="ppaction://hlinksldjump"/>
          </p:cNvPr>
          <p:cNvSpPr/>
          <p:nvPr/>
        </p:nvSpPr>
        <p:spPr>
          <a:xfrm>
            <a:off x="7346848" y="3757512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40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8" name="Овал 97">
            <a:hlinkClick r:id="rId14" action="ppaction://hlinksldjump"/>
          </p:cNvPr>
          <p:cNvSpPr/>
          <p:nvPr/>
        </p:nvSpPr>
        <p:spPr>
          <a:xfrm>
            <a:off x="5995417" y="3757511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30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9" name="Овал 98">
            <a:hlinkClick r:id="rId15" action="ppaction://hlinksldjump"/>
          </p:cNvPr>
          <p:cNvSpPr/>
          <p:nvPr/>
        </p:nvSpPr>
        <p:spPr>
          <a:xfrm>
            <a:off x="4657989" y="3714750"/>
            <a:ext cx="1224136" cy="120094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20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00" name="Овал 99">
            <a:hlinkClick r:id="rId3" action="ppaction://hlinksldjump"/>
          </p:cNvPr>
          <p:cNvSpPr/>
          <p:nvPr/>
        </p:nvSpPr>
        <p:spPr>
          <a:xfrm>
            <a:off x="3276426" y="5157191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10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01" name="Овал 100">
            <a:hlinkClick r:id="rId16" action="ppaction://hlinksldjump"/>
          </p:cNvPr>
          <p:cNvSpPr/>
          <p:nvPr/>
        </p:nvSpPr>
        <p:spPr>
          <a:xfrm>
            <a:off x="7370218" y="5184931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40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02" name="Овал 101">
            <a:hlinkClick r:id="rId17" action="ppaction://hlinksldjump"/>
          </p:cNvPr>
          <p:cNvSpPr/>
          <p:nvPr/>
        </p:nvSpPr>
        <p:spPr>
          <a:xfrm>
            <a:off x="6019915" y="5190580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30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03" name="Овал 102">
            <a:hlinkClick r:id="rId4" action="ppaction://hlinksldjump"/>
          </p:cNvPr>
          <p:cNvSpPr/>
          <p:nvPr/>
        </p:nvSpPr>
        <p:spPr>
          <a:xfrm>
            <a:off x="4682517" y="5214839"/>
            <a:ext cx="1224136" cy="120094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20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07504" y="692696"/>
            <a:ext cx="2832649" cy="917929"/>
          </a:xfrm>
          <a:prstGeom prst="snip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Олимпиада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4" name="Прямоугольник с одним вырезанным углом 103"/>
          <p:cNvSpPr/>
          <p:nvPr/>
        </p:nvSpPr>
        <p:spPr>
          <a:xfrm>
            <a:off x="107504" y="2291086"/>
            <a:ext cx="2832649" cy="917929"/>
          </a:xfrm>
          <a:prstGeom prst="snip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Информация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5" name="Прямоугольник с одним вырезанным углом 104"/>
          <p:cNvSpPr/>
          <p:nvPr/>
        </p:nvSpPr>
        <p:spPr>
          <a:xfrm>
            <a:off x="107504" y="3870566"/>
            <a:ext cx="2832649" cy="917929"/>
          </a:xfrm>
          <a:prstGeom prst="snip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Компьютер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6" name="Прямоугольник с одним вырезанным углом 105"/>
          <p:cNvSpPr/>
          <p:nvPr/>
        </p:nvSpPr>
        <p:spPr>
          <a:xfrm>
            <a:off x="107504" y="5361215"/>
            <a:ext cx="2832649" cy="917929"/>
          </a:xfrm>
          <a:prstGeom prst="snip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Числа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3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10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06084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Назовите сроки проведения 22 зимних олимпийских игр в г.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Сочи-2014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20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284" y="2564904"/>
            <a:ext cx="752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Назовите три любых символа олимпийских игр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801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30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58" y="1613310"/>
            <a:ext cx="75299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лишнее слово из ряда по смыслу: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Футбол, дзюдо, волейбол, баскетбол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обруч, брусья, лента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Шайба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клюшка, щитки, шиповки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Фехтование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баскетбол, мяч, гимнастика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Вратарь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нападающий, судья, защитник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Велоспорт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конный спорт, фигурное катание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Лыжи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коньки, санки, теннисный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шарик.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69801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40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71600" y="2578468"/>
            <a:ext cx="6948772" cy="3710917"/>
            <a:chOff x="971600" y="2578468"/>
            <a:chExt cx="6948772" cy="371091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0247" y="3777564"/>
              <a:ext cx="2133601" cy="2133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19338" y="4536785"/>
              <a:ext cx="1302859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28581" y="2877919"/>
              <a:ext cx="1191791" cy="152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71600" y="2578468"/>
              <a:ext cx="226695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63995" y="2792686"/>
              <a:ext cx="1402309" cy="1606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85309" y="4676058"/>
              <a:ext cx="1424445" cy="147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Box 12"/>
          <p:cNvSpPr txBox="1"/>
          <p:nvPr/>
        </p:nvSpPr>
        <p:spPr>
          <a:xfrm>
            <a:off x="749432" y="1751162"/>
            <a:ext cx="792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предложенных рисунков выберите три, которые являются талисманами олимпийских игр в Сочи-2014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801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10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3439002"/>
            <a:ext cx="5467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80518" y="1412776"/>
            <a:ext cx="74079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Отгадай ребус. 	У тебя получилось: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Устройство для передачи информации;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Устройство для преобразования рисунков и текста на бумаге в электронный вид;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Устройство для декодирования информации;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4) Устройство для хранения информации. </a:t>
            </a:r>
          </a:p>
          <a:p>
            <a:r>
              <a:rPr lang="ru-RU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69801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20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4958" y="1629857"/>
            <a:ext cx="73834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Составь пару, для которой сообщение «Ко-ко-ко – побежали!», переданная по каналу связи, будет понятна и не потребует дополнительных преобразований.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1) 1-2;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 1-3;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3-2;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4) 3-4.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378" y="3217523"/>
            <a:ext cx="4278332" cy="291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1374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308304" y="529802"/>
            <a:ext cx="1224136" cy="1200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30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05314"/>
            <a:ext cx="4464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5988" y="1484784"/>
            <a:ext cx="7402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Некоторые дороги оснащены специальными плитами, которую слабовидящий человек ощущает ногами. Прямая линия – иди, точки – стой, внимание, перекресток. Какого вида информация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 способу восприятия) поступает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человеку на таких дорожках?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9904" y="3771792"/>
            <a:ext cx="3034383" cy="25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1374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1379</TotalTime>
  <Words>559</Words>
  <Application>Microsoft Office PowerPoint</Application>
  <PresentationFormat>Экран (4:3)</PresentationFormat>
  <Paragraphs>142</Paragraphs>
  <Slides>19</Slides>
  <Notes>0</Notes>
  <HiddenSlides>16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Шаблон для начальной школы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Игра_ИНФОБОЙ</dc:title>
  <dc:creator>СА Комякова</dc:creator>
  <cp:lastModifiedBy>Екатерина В. Мещерякова</cp:lastModifiedBy>
  <cp:revision>151</cp:revision>
  <cp:lastPrinted>2014-02-11T02:02:50Z</cp:lastPrinted>
  <dcterms:created xsi:type="dcterms:W3CDTF">2011-01-30T10:34:57Z</dcterms:created>
  <dcterms:modified xsi:type="dcterms:W3CDTF">2014-02-11T06:14:55Z</dcterms:modified>
</cp:coreProperties>
</file>