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5CD543-F22A-4666-8E1F-6C12DBE032E6}" type="datetimeFigureOut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B13EF9B-6B7F-4C2C-A9CE-3F6B19603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DB386C-1187-49F3-90B4-F0D45EB4385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BE56-BB3D-4663-B5D8-12B5765EDB35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191D6-828D-459C-A33F-7A22FA053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82A6-D906-43F8-9CF9-C410F2295958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F13F9-D509-487D-9567-179E5AB827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26522-7984-42CE-94C6-6503B4589D02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EA3A5-631F-43BD-AAB5-1DB8F9E09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6CA49-251F-466E-9ED3-24F1A09742E9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85C1F-5556-4590-98C8-E0F75824ED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C9439-A22D-431C-A3B4-B2433F77F99B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7540-2878-4A36-AF04-B858DD8A9C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F0140-1E33-4F20-BAE7-F8B206329443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3EFD8-9FD8-46C8-9EC3-DBABFCDD0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2AA0D-49EF-481E-9862-E02DC30B2E6A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59E3B-1D00-4C75-9526-B0C116F27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02E47-A7EB-48FC-9617-6CA138342613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76716-BE5C-4C50-A6D3-9727AEE4F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E214-E2EF-4CA4-AF27-7FBC4C385ACB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0A541-B2B2-4A87-811D-F46823475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CFD3-6D36-472B-899C-B1FCD0480838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FF867-D13A-4731-B2CF-C91817685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6E1F5-3614-4A8C-9F19-CD64B4345107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7B4D9-1DC2-4C10-9104-248CD847BC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99D270-7764-4ED3-AF1C-D4A9324C9FD2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E437E2-4277-43CD-84A0-DAF7D4811F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3286124"/>
            <a:ext cx="7772400" cy="1071570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МАТЕМАТИЧЕСКИЕ ИГРЫ </a:t>
            </a:r>
            <a:b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СО СЛОВАМИ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56685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МОУ «</a:t>
            </a:r>
            <a:r>
              <a:rPr lang="ru-RU" sz="2000" dirty="0" err="1" smtClean="0"/>
              <a:t>Дмитровская</a:t>
            </a:r>
            <a:r>
              <a:rPr lang="ru-RU" sz="2000" dirty="0" smtClean="0"/>
              <a:t> гимназия </a:t>
            </a:r>
            <a:r>
              <a:rPr lang="ru-RU" sz="2000" dirty="0" smtClean="0"/>
              <a:t>«ЛОГОС</a:t>
            </a:r>
            <a:r>
              <a:rPr lang="ru-RU" sz="2000" dirty="0" smtClean="0"/>
              <a:t>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Учитель начальных классов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Кузьмичёва Татьяна Анатольевна</a:t>
            </a:r>
          </a:p>
        </p:txBody>
      </p:sp>
      <p:pic>
        <p:nvPicPr>
          <p:cNvPr id="2052" name="Picture 3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951446">
            <a:off x="7842250" y="538163"/>
            <a:ext cx="725488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02608">
            <a:off x="8194675" y="-28575"/>
            <a:ext cx="1281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1293031">
            <a:off x="7816850" y="733425"/>
            <a:ext cx="1579563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362450"/>
            <a:ext cx="24193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4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261343">
            <a:off x="1412875" y="5283200"/>
            <a:ext cx="12811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" descr="H:\Documents and Settings\Aida\Рабочий стол\НОвая ГРАФИКА сборник\КАРТИНКИ СБОРНИК_ школьные\flow6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82093" flipH="1">
            <a:off x="4067175" y="5273675"/>
            <a:ext cx="221615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9"/>
            <a:ext cx="8229600" cy="2000264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+3             -6                +8              -4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∙2                                                                              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МОНОКЛЬ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14348" y="371475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643704" y="321389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7680347" y="324961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715272" y="364331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+1             -3                +1             +10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МОРЯК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+1             +8                +1             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ПРЯНИК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 flipH="1" flipV="1">
            <a:off x="572266" y="335676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85786" y="3929066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+4             :3                +8             +2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·5                                                                               -1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ПОЛЯНКИ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 flipH="1" flipV="1">
            <a:off x="572266" y="335676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785786" y="3929066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7680347" y="324961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715272" y="364331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+3             :3                ∙2              +3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ЛИМОН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·2               +1               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МОЛЬ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ЖУЖЕЛИЦА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-3               +1               ∙2               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+1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ЛУЖИЦА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680347" y="317817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15272" y="3571876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ЖУЖЕЛИЦА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+3               +1               +1               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УЛИЦА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ЖУЖЕЛИЦА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:4               +3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АУЛ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ЗЛАТОВЛАСКА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·4               +1               +3               -2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ЛАСКА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 из названия геометрической фигуры ЧЕТЫРЁХУГОЛЬНИК  получилось слово КРОТ?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:3               ·2               -7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92866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15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7" idx="6"/>
          </p:cNvCxnSpPr>
          <p:nvPr/>
        </p:nvCxnSpPr>
        <p:spPr>
          <a:xfrm>
            <a:off x="1714480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64317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3428992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3576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1435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60721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28662" y="307181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929058" y="1285860"/>
            <a:ext cx="21431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264317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5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2643174" y="314324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1857356" y="1285860"/>
            <a:ext cx="21431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4357686" y="307181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О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43576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10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786050" y="1285860"/>
            <a:ext cx="21431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Овал 27"/>
          <p:cNvSpPr/>
          <p:nvPr/>
        </p:nvSpPr>
        <p:spPr>
          <a:xfrm>
            <a:off x="6072198" y="307181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0721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428728" y="1285860"/>
            <a:ext cx="214314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2" grpId="0" animBg="1"/>
      <p:bldP spid="25" grpId="0" animBg="1"/>
      <p:bldP spid="26" grpId="0" animBg="1"/>
      <p:bldP spid="28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ЗЛАТОВЛАСКА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-1              ·2               :10              ·3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+4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ВОКЗАЛ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573190" y="328533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715272" y="378619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ЗЛАТОВЛАСКА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+1              -7               -1               +6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9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СКАЛА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ЗЛАТОВЛАСКА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:2              +7               -1               -7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8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АТАКА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ИГРАЛОЧКА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+1              ·3               -1               +3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:2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ИГОЛКА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644628" y="32138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715272" y="364331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ИГРАЛОЧКА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-4              +1               +1               +1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+7                                                                              :2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ГАЛОЧКА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644628" y="32138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7715272" y="364331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>
            <a:off x="715142" y="321389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85786" y="364331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36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КАРИКАТУРА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+7              :9               +9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АРКА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КАРИКАТУРА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∙2              -7               +4                -5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КАРТА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572396" y="185736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КАРИКАТУРА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:2              +4               +1                -5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6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А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РТУР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572396" y="185736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143108" y="4714884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ОТВЕТ:</a:t>
            </a:r>
            <a:endParaRPr lang="ru-RU" sz="3600" dirty="0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 букв слова КАРИКАТУРА соберите новые слова при помощи цепочки примеров.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·2              :6               +3                +3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-5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3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14876" y="4786322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РАКИТА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572396" y="1857364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rot="5400000">
            <a:off x="7608909" y="3106735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7643834" y="3500438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Использованная литература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А.В.Кочергина, </a:t>
            </a:r>
            <a:r>
              <a:rPr lang="ru-RU" sz="2400" dirty="0" err="1" smtClean="0">
                <a:solidFill>
                  <a:schemeClr val="accent4">
                    <a:lumMod val="50000"/>
                  </a:schemeClr>
                </a:solidFill>
              </a:rPr>
              <a:t>Л.И.Гайдина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«Учим математику с увлечением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». ООО «5 за знания», 2006.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                 </a:t>
            </a:r>
            <a:endParaRPr lang="ru-RU" sz="36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29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ЧЕТЫРЁХУГОЛЬНИК?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-1                +1             -7                ·4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-5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4348" y="371475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15</a:t>
            </a:r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679423" y="3249611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КОГОТЬ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ЧЕТЫРЁХУГОЛЬНИК?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+3               :2             +1                +9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7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ХОРЁК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ЧЕТЫРЁХУГОЛЬНИК?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-1               +9             -3               +5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5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РЫНОК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ЧЕТЫРЁХУГОЛЬНИК?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∙8               +3             ·5               -1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ЧУЛКИ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ЧЕТЫРЁХУГОЛЬНИК?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-9               +1             +3               ∙3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2910" y="1928802"/>
            <a:ext cx="928694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10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ОЧЕРК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 +1               -3             +1               +10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4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МОРЯК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двумя вырезанными противолежащими углами 19"/>
          <p:cNvSpPr/>
          <p:nvPr/>
        </p:nvSpPr>
        <p:spPr>
          <a:xfrm>
            <a:off x="2214546" y="4572008"/>
            <a:ext cx="1928826" cy="642942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Какое слово получится из названия геометрической фигуры ПРЯМОУГОЛЬНИК?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-10             ·2               +3              -6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-1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      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       ОТВЕТ:     </a:t>
            </a: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531E389-A722-4C89-8B37-25435251A986}" type="datetime1">
              <a:rPr lang="ru-RU"/>
              <a:pPr>
                <a:defRPr/>
              </a:pPr>
              <a:t>04.01.2014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95DE1-2ECC-47BF-B334-A512C2D2CEE8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85786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571604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500298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286116" y="235743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214810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000628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5929322" y="1928802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715140" y="242886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643834" y="2000240"/>
            <a:ext cx="785818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1" name="Загнутый угол 20"/>
          <p:cNvSpPr/>
          <p:nvPr/>
        </p:nvSpPr>
        <p:spPr>
          <a:xfrm>
            <a:off x="4786314" y="4643446"/>
            <a:ext cx="2357454" cy="571504"/>
          </a:xfrm>
          <a:prstGeom prst="foldedCorne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КИМОНО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14348" y="3714752"/>
            <a:ext cx="928694" cy="857256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13</a:t>
            </a:r>
            <a:endParaRPr lang="ru-RU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rot="5400000" flipH="1" flipV="1">
            <a:off x="643704" y="321389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theme/theme1.xml><?xml version="1.0" encoding="utf-8"?>
<a:theme xmlns:a="http://schemas.openxmlformats.org/drawingml/2006/main" name="нач.школа 1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1.</Template>
  <TotalTime>355</TotalTime>
  <Words>874</Words>
  <Application>Microsoft Office PowerPoint</Application>
  <PresentationFormat>Экран (4:3)</PresentationFormat>
  <Paragraphs>436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нач.школа 1.</vt:lpstr>
      <vt:lpstr>МАТЕМАТИЧЕСКИЕ ИГРЫ  СО СЛОВАМИ</vt:lpstr>
      <vt:lpstr>Как из названия геометрической фигуры ЧЕТЫРЁХУГОЛЬНИК  получилось слово КРОТ?</vt:lpstr>
      <vt:lpstr>Какое слово получится из названия геометрической фигуры ЧЕТЫРЁХУГОЛЬНИК?</vt:lpstr>
      <vt:lpstr>Какое слово получится из названия геометрической фигуры ЧЕТЫРЁХУГОЛЬНИК?</vt:lpstr>
      <vt:lpstr>Какое слово получится из названия геометрической фигуры ЧЕТЫРЁХУГОЛЬНИК?</vt:lpstr>
      <vt:lpstr>Какое слово получится из названия геометрической фигуры ЧЕТЫРЁХУГОЛЬНИК?</vt:lpstr>
      <vt:lpstr>Какое слово получится из названия геометрической фигуры ЧЕТЫРЁХУГОЛЬНИК?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Какое слово получится из названия геометрической фигуры ПРЯМОУГОЛЬНИК?</vt:lpstr>
      <vt:lpstr>Из букв слова ЖУЖЕЛИЦА соберите новые слова при помощи цепочки примеров.</vt:lpstr>
      <vt:lpstr>Из букв слова ЖУЖЕЛИЦА соберите новые слова при помощи цепочки примеров.</vt:lpstr>
      <vt:lpstr>Из букв слова ЖУЖЕЛИЦА соберите новые слова при помощи цепочки примеров.</vt:lpstr>
      <vt:lpstr>Из букв слова ЗЛАТОВЛАСКА соберите новые слова при помощи цепочки примеров.</vt:lpstr>
      <vt:lpstr>Из букв слова ЗЛАТОВЛАСКА соберите новые слова при помощи цепочки примеров.</vt:lpstr>
      <vt:lpstr>Из букв слова ЗЛАТОВЛАСКА соберите новые слова при помощи цепочки примеров.</vt:lpstr>
      <vt:lpstr>Из букв слова ЗЛАТОВЛАСКА соберите новые слова при помощи цепочки примеров.</vt:lpstr>
      <vt:lpstr>Из букв слова ИГРАЛОЧКА соберите новые слова при помощи цепочки примеров.</vt:lpstr>
      <vt:lpstr>Из букв слова ИГРАЛОЧКА соберите новые слова при помощи цепочки примеров.</vt:lpstr>
      <vt:lpstr>Из букв слова КАРИКАТУРА соберите новые слова при помощи цепочки примеров.</vt:lpstr>
      <vt:lpstr>Из букв слова КАРИКАТУРА соберите новые слова при помощи цепочки примеров.</vt:lpstr>
      <vt:lpstr>Из букв слова КАРИКАТУРА соберите новые слова при помощи цепочки примеров.</vt:lpstr>
      <vt:lpstr>Из букв слова КАРИКАТУРА соберите новые слова при помощи цепочки примеров.</vt:lpstr>
      <vt:lpstr>Использованная литература</vt:lpstr>
    </vt:vector>
  </TitlesOfParts>
  <Company>Logos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ИГРЫ  СО СЛОВАМИ</dc:title>
  <dc:creator>AG</dc:creator>
  <dc:description>http://aida.ucoz.ru</dc:description>
  <cp:lastModifiedBy>AG</cp:lastModifiedBy>
  <cp:revision>32</cp:revision>
  <dcterms:created xsi:type="dcterms:W3CDTF">2010-07-15T04:43:16Z</dcterms:created>
  <dcterms:modified xsi:type="dcterms:W3CDTF">2014-01-04T17:45:42Z</dcterms:modified>
</cp:coreProperties>
</file>