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«ЛОЖЬ» и «ИСТИНА»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08518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Презентацию подготовила:</a:t>
            </a:r>
          </a:p>
          <a:p>
            <a:r>
              <a:rPr lang="ru-RU" sz="1200" dirty="0" smtClean="0"/>
              <a:t>Чебыкина Ирина Валериевна, </a:t>
            </a:r>
          </a:p>
          <a:p>
            <a:r>
              <a:rPr lang="ru-RU" sz="1200" dirty="0" smtClean="0"/>
              <a:t>учитель начальных классов</a:t>
            </a:r>
          </a:p>
          <a:p>
            <a:r>
              <a:rPr lang="ru-RU" sz="1200" dirty="0" smtClean="0"/>
              <a:t> МБОУ «СОШ №4 г. Нарьян-Мара»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612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Несовместимые понятия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99792" y="812311"/>
            <a:ext cx="3816424" cy="3600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>
            <a:stCxn id="4" idx="1"/>
            <a:endCxn id="4" idx="3"/>
          </p:cNvCxnSpPr>
          <p:nvPr/>
        </p:nvCxnSpPr>
        <p:spPr>
          <a:xfrm>
            <a:off x="3258694" y="1339577"/>
            <a:ext cx="0" cy="2545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7"/>
            <a:endCxn id="4" idx="5"/>
          </p:cNvCxnSpPr>
          <p:nvPr/>
        </p:nvCxnSpPr>
        <p:spPr>
          <a:xfrm>
            <a:off x="5957314" y="1339577"/>
            <a:ext cx="0" cy="2545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7493" y="2204864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957314" y="2204864"/>
            <a:ext cx="558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7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26033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2+2=4 - </a:t>
            </a:r>
            <a:r>
              <a:rPr lang="ru-RU" sz="3200" dirty="0" smtClean="0">
                <a:solidFill>
                  <a:srgbClr val="FF0000"/>
                </a:solidFill>
              </a:rPr>
              <a:t>ИСТИНА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204863"/>
            <a:ext cx="3657600" cy="217206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2+2=5 - </a:t>
            </a:r>
            <a:r>
              <a:rPr lang="ru-RU" sz="3200" dirty="0" smtClean="0">
                <a:solidFill>
                  <a:srgbClr val="FF0000"/>
                </a:solidFill>
              </a:rPr>
              <a:t>ЛОЖЬ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2819399"/>
          </a:xfrm>
        </p:spPr>
        <p:txBody>
          <a:bodyPr/>
          <a:lstStyle/>
          <a:p>
            <a:r>
              <a:rPr lang="ru-RU" dirty="0" smtClean="0"/>
              <a:t>ИСТИНА – то, что соответствует действительности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5"/>
            <a:ext cx="3657600" cy="2964153"/>
          </a:xfrm>
        </p:spPr>
        <p:txBody>
          <a:bodyPr/>
          <a:lstStyle/>
          <a:p>
            <a:r>
              <a:rPr lang="ru-RU" dirty="0" smtClean="0"/>
              <a:t>ЛОЖЬ – то, что действительности не соответствует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72484"/>
            <a:ext cx="1928160" cy="19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ИСТИННЫЕ ВЫСКАЗЫВАНИЯ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11760" y="685800"/>
            <a:ext cx="5894040" cy="3886200"/>
          </a:xfrm>
        </p:spPr>
        <p:txBody>
          <a:bodyPr/>
          <a:lstStyle/>
          <a:p>
            <a:r>
              <a:rPr lang="ru-RU" dirty="0" smtClean="0"/>
              <a:t>Дети любят играть</a:t>
            </a:r>
          </a:p>
          <a:p>
            <a:r>
              <a:rPr lang="ru-RU" dirty="0" smtClean="0"/>
              <a:t>Собака – друг человека</a:t>
            </a:r>
          </a:p>
          <a:p>
            <a:r>
              <a:rPr lang="ru-RU" dirty="0" smtClean="0"/>
              <a:t>Солнце – это звезда</a:t>
            </a:r>
          </a:p>
          <a:p>
            <a:r>
              <a:rPr lang="ru-RU" dirty="0" smtClean="0"/>
              <a:t>6:3=2</a:t>
            </a:r>
          </a:p>
          <a:p>
            <a:r>
              <a:rPr lang="ru-RU" dirty="0" smtClean="0"/>
              <a:t>Модель земли называется глобус</a:t>
            </a:r>
          </a:p>
          <a:p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37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ЛОЖНЫЕ ВЫСКАЗЫВАНИЯ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685800"/>
            <a:ext cx="5317976" cy="3886200"/>
          </a:xfrm>
        </p:spPr>
        <p:txBody>
          <a:bodyPr/>
          <a:lstStyle/>
          <a:p>
            <a:r>
              <a:rPr lang="ru-RU" dirty="0" smtClean="0"/>
              <a:t>9 делится на 5 без остатка</a:t>
            </a:r>
          </a:p>
          <a:p>
            <a:r>
              <a:rPr lang="ru-RU" dirty="0" smtClean="0"/>
              <a:t>Бегемоты живут на деревьях</a:t>
            </a:r>
          </a:p>
          <a:p>
            <a:r>
              <a:rPr lang="ru-RU" dirty="0" smtClean="0"/>
              <a:t>Мухоморы – съедобные грибы</a:t>
            </a:r>
          </a:p>
          <a:p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59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836712"/>
            <a:ext cx="4392488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23541" y="112474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ВЫСКАЗЫВАНИЯ</a:t>
            </a:r>
            <a:endParaRPr lang="ru-RU" sz="3600" dirty="0"/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835696" y="1771075"/>
            <a:ext cx="648072" cy="16579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876256" y="1771075"/>
            <a:ext cx="432048" cy="16579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23628" y="3428999"/>
            <a:ext cx="2340260" cy="11393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3419800"/>
            <a:ext cx="3206080" cy="18814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03648" y="34290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устные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043821" y="3668005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виде текста, рисунка, числа, схемы, формулы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63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83360"/>
          </a:xfrm>
        </p:spPr>
        <p:txBody>
          <a:bodyPr/>
          <a:lstStyle/>
          <a:p>
            <a:r>
              <a:rPr lang="ru-RU" dirty="0" smtClean="0"/>
              <a:t> Истину люди добывают, когда наблюдают, размышляют, исследуют, сравнивают, вычисляют, измеряют.</a:t>
            </a:r>
          </a:p>
          <a:p>
            <a:r>
              <a:rPr lang="ru-RU" dirty="0" smtClean="0"/>
              <a:t>Высказывания, которые соответствуют действительности – это истина</a:t>
            </a:r>
          </a:p>
          <a:p>
            <a:r>
              <a:rPr lang="ru-RU" dirty="0" smtClean="0"/>
              <a:t>Высказывания, которые действительности не соответствуют – это ложь</a:t>
            </a:r>
          </a:p>
          <a:p>
            <a:r>
              <a:rPr lang="ru-RU" dirty="0" smtClean="0"/>
              <a:t>Случается, что истинные высказывания становятся ложными, когда люди узнают что-то новое</a:t>
            </a:r>
            <a:endParaRPr lang="ru-RU" dirty="0"/>
          </a:p>
        </p:txBody>
      </p:sp>
      <p:sp>
        <p:nvSpPr>
          <p:cNvPr id="4" name="Выгнутая вниз стрелка 3"/>
          <p:cNvSpPr/>
          <p:nvPr/>
        </p:nvSpPr>
        <p:spPr>
          <a:xfrm rot="19908987">
            <a:off x="2372121" y="5517232"/>
            <a:ext cx="1152128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</TotalTime>
  <Words>152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Понятия</vt:lpstr>
      <vt:lpstr>Несовместимые понятия</vt:lpstr>
      <vt:lpstr>Презентация PowerPoint</vt:lpstr>
      <vt:lpstr>Презентация PowerPoint</vt:lpstr>
      <vt:lpstr>ИСТИННЫЕ ВЫСКАЗЫВАНИЯ</vt:lpstr>
      <vt:lpstr>ЛОЖНЫЕ ВЫСКАЗЫВАНИЯ</vt:lpstr>
      <vt:lpstr>Презентация PowerPoint</vt:lpstr>
      <vt:lpstr>ИТОГ: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Понятия</dc:title>
  <dc:creator>Александр</dc:creator>
  <cp:lastModifiedBy>Александр</cp:lastModifiedBy>
  <cp:revision>4</cp:revision>
  <dcterms:created xsi:type="dcterms:W3CDTF">2012-11-26T17:26:20Z</dcterms:created>
  <dcterms:modified xsi:type="dcterms:W3CDTF">2014-02-01T19:30:39Z</dcterms:modified>
</cp:coreProperties>
</file>