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57" r:id="rId4"/>
    <p:sldId id="261" r:id="rId5"/>
    <p:sldId id="263" r:id="rId6"/>
    <p:sldId id="259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73932F-5D89-494D-9AAE-6BFA6C7B4AB1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86F5913-D9B4-4115-BACE-AB30D2C60D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Школьные принадлежности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bag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58391"/>
            <a:ext cx="4716016" cy="388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pen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887588"/>
            <a:ext cx="3970412" cy="39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pencil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0194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rubber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2700470"/>
            <a:ext cx="4290595" cy="429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Pencil box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532" y="2924944"/>
            <a:ext cx="4617722" cy="395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Text book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140606"/>
            <a:ext cx="3600078" cy="484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4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Work book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44080"/>
            <a:ext cx="3707904" cy="494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2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560" y="2852936"/>
            <a:ext cx="2657697" cy="21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659" y="2852936"/>
            <a:ext cx="2190901" cy="21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678" y="2780928"/>
            <a:ext cx="1414992" cy="223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68" y="2852936"/>
            <a:ext cx="2084868" cy="20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662" y="908720"/>
            <a:ext cx="2458623" cy="21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681" y="764704"/>
            <a:ext cx="1732560" cy="233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723687"/>
            <a:ext cx="1717535" cy="22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81" y="5301208"/>
            <a:ext cx="7520940" cy="980728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I have got …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</TotalTime>
  <Words>16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Школьные принадлежности</vt:lpstr>
      <vt:lpstr>bag</vt:lpstr>
      <vt:lpstr>pen</vt:lpstr>
      <vt:lpstr>pencil</vt:lpstr>
      <vt:lpstr>rubber</vt:lpstr>
      <vt:lpstr>Pencil box</vt:lpstr>
      <vt:lpstr>Text book</vt:lpstr>
      <vt:lpstr>Work book</vt:lpstr>
      <vt:lpstr>I have got …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</dc:title>
  <dc:creator>admin</dc:creator>
  <cp:lastModifiedBy>admin</cp:lastModifiedBy>
  <cp:revision>4</cp:revision>
  <dcterms:created xsi:type="dcterms:W3CDTF">2013-10-20T07:51:19Z</dcterms:created>
  <dcterms:modified xsi:type="dcterms:W3CDTF">2013-10-20T09:18:34Z</dcterms:modified>
</cp:coreProperties>
</file>