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8FB7A-C141-46DD-9F74-63F14A19CEE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CD1BC-718D-4977-BC79-A0CF4169B8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1285860"/>
            <a:ext cx="321471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9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357298"/>
            <a:ext cx="314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428868"/>
            <a:ext cx="335758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428868"/>
            <a:ext cx="314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2428892" cy="374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3071802" cy="342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6994E-6 L -0.23993 -0.10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5365E-6 L -0.11007 -0.09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1154 L 0.19809 -0.2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-0.1154 L 0.04445 -0.25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580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02" y="1071546"/>
            <a:ext cx="27860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 </a:t>
            </a:r>
            <a:r>
              <a:rPr lang="ru-RU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9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142984"/>
            <a:ext cx="30003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19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071546"/>
            <a:ext cx="36433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285860"/>
            <a:ext cx="30003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0"/>
            <a:ext cx="2571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3154E-6 L -0.30312 -0.001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62072E-7 L -0.18055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7687E-6 L 0.18159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357694"/>
            <a:ext cx="2357422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00050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6+3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307181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7-2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50057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4+2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00037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5-1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35769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 9-2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162 L -0.03385 -0.22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956E-6 L -0.03507 -0.225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068E-6 L -0.14167 -0.20976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-0.01596 L -0.05087 -0.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4043E-6 L 0.27292 -0.05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 + 4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785926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 + 3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64318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+ 5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71475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+ 2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92919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 + 2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8492E-6 L 0.39166 -0.40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0389E-6 L 0.51719 -0.431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068E-6 L 0.46701 0.15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17299E-6 L 0.62379 0.16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90379E-6 L 0.63004 0.55597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Дана последовательность сказочных чисел: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2143116"/>
            <a:ext cx="1000132" cy="10001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0034" y="2285992"/>
            <a:ext cx="1143008" cy="6429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00232" y="2143116"/>
            <a:ext cx="1214446" cy="9286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00232" y="2143116"/>
            <a:ext cx="1214446" cy="92869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000232" y="2143116"/>
            <a:ext cx="1214446" cy="92869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" idx="2"/>
          </p:cNvCxnSpPr>
          <p:nvPr/>
        </p:nvCxnSpPr>
        <p:spPr>
          <a:xfrm rot="16200000" flipH="1">
            <a:off x="3632152" y="2225708"/>
            <a:ext cx="879564" cy="71438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2"/>
          </p:cNvCxnSpPr>
          <p:nvPr/>
        </p:nvCxnSpPr>
        <p:spPr>
          <a:xfrm rot="16200000" flipH="1">
            <a:off x="3846466" y="2440022"/>
            <a:ext cx="1022440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3" idx="2"/>
          </p:cNvCxnSpPr>
          <p:nvPr/>
        </p:nvCxnSpPr>
        <p:spPr>
          <a:xfrm rot="5400000">
            <a:off x="4167937" y="2332865"/>
            <a:ext cx="951002" cy="42862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001422" y="2500306"/>
            <a:ext cx="856462" cy="79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642776" y="2500306"/>
            <a:ext cx="858050" cy="79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14942" y="2928934"/>
            <a:ext cx="107157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6500826" y="2143116"/>
            <a:ext cx="357190" cy="3571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465107" y="2178835"/>
            <a:ext cx="357190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536545" y="2536025"/>
            <a:ext cx="357190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500826" y="2500306"/>
            <a:ext cx="357190" cy="3571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2910" y="328612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число       для числа         ?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4357686" y="3500438"/>
            <a:ext cx="571504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4429124" y="3500438"/>
            <a:ext cx="642942" cy="714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4572000" y="3429000"/>
            <a:ext cx="571504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000892" y="3214686"/>
            <a:ext cx="642942" cy="6429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7000892" y="3214686"/>
            <a:ext cx="642942" cy="6429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7000892" y="3214686"/>
            <a:ext cx="642942" cy="6429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4348" y="39290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число         для      ?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4643438" y="4214818"/>
            <a:ext cx="57150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4929190" y="4214818"/>
            <a:ext cx="57150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786314" y="4500570"/>
            <a:ext cx="571504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H="1">
            <a:off x="6286512" y="3929066"/>
            <a:ext cx="285752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6286512" y="3929066"/>
            <a:ext cx="285752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6200000" flipH="1">
            <a:off x="6286512" y="4214818"/>
            <a:ext cx="285752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6322231" y="4250537"/>
            <a:ext cx="28575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85786" y="4714884"/>
            <a:ext cx="52864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Сравните: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2857488" y="4714884"/>
            <a:ext cx="642942" cy="64294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2857488" y="4786322"/>
            <a:ext cx="642942" cy="5000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6200000" flipH="1">
            <a:off x="4679157" y="4893479"/>
            <a:ext cx="571504" cy="3571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4786314" y="5000636"/>
            <a:ext cx="642942" cy="714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4929190" y="4929198"/>
            <a:ext cx="64294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86182" y="471488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857620" y="464344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5400000">
            <a:off x="2678893" y="5893611"/>
            <a:ext cx="500066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036083" y="5893611"/>
            <a:ext cx="500066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786050" y="6143644"/>
            <a:ext cx="64294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4714876" y="564357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3643306" y="564357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43306" y="564357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43306" y="5500702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07" grpId="0"/>
      <p:bldP spid="116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5208" r="2666"/>
          <a:stretch>
            <a:fillRect/>
          </a:stretch>
        </p:blipFill>
        <p:spPr bwMode="auto">
          <a:xfrm>
            <a:off x="2786050" y="357166"/>
            <a:ext cx="521497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86512" y="5214950"/>
            <a:ext cx="357190" cy="2857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6536545" y="4464851"/>
            <a:ext cx="1071570" cy="28575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530967" y="4184545"/>
            <a:ext cx="1214443" cy="846361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2764122">
            <a:off x="5530306" y="3744366"/>
            <a:ext cx="500066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62" idx="0"/>
          </p:cNvCxnSpPr>
          <p:nvPr/>
        </p:nvCxnSpPr>
        <p:spPr>
          <a:xfrm rot="5400000" flipH="1" flipV="1">
            <a:off x="4879404" y="2742090"/>
            <a:ext cx="577321" cy="52238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5857884" y="2643182"/>
            <a:ext cx="785818" cy="64294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072066" y="1857364"/>
            <a:ext cx="928694" cy="8572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86512" y="2143116"/>
            <a:ext cx="428628" cy="3571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58016" y="1643050"/>
            <a:ext cx="857256" cy="8572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2143116"/>
            <a:ext cx="428628" cy="3571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86116" y="1714488"/>
            <a:ext cx="928694" cy="8572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000628" y="0"/>
            <a:ext cx="1071570" cy="10715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rot="869830">
            <a:off x="2999094" y="4651052"/>
            <a:ext cx="714380" cy="65146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rot="21310511">
            <a:off x="3543422" y="4190671"/>
            <a:ext cx="1169655" cy="10715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>
            <a:off x="5357818" y="5072074"/>
            <a:ext cx="763518" cy="719368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ердце 28"/>
          <p:cNvSpPr/>
          <p:nvPr/>
        </p:nvSpPr>
        <p:spPr>
          <a:xfrm rot="21137072">
            <a:off x="6831411" y="4977194"/>
            <a:ext cx="763518" cy="719368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285984" y="3000372"/>
            <a:ext cx="1785950" cy="928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2928926" y="3429000"/>
            <a:ext cx="2071702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5-конечная звезда 36"/>
          <p:cNvSpPr/>
          <p:nvPr/>
        </p:nvSpPr>
        <p:spPr>
          <a:xfrm rot="1363939">
            <a:off x="2232851" y="3875934"/>
            <a:ext cx="1071570" cy="10715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25" idx="2"/>
          </p:cNvCxnSpPr>
          <p:nvPr/>
        </p:nvCxnSpPr>
        <p:spPr>
          <a:xfrm rot="5400000">
            <a:off x="4209989" y="790636"/>
            <a:ext cx="714360" cy="12762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5" idx="3"/>
            <a:endCxn id="22" idx="1"/>
          </p:cNvCxnSpPr>
          <p:nvPr/>
        </p:nvCxnSpPr>
        <p:spPr>
          <a:xfrm rot="16200000" flipH="1">
            <a:off x="6077039" y="862073"/>
            <a:ext cx="697026" cy="111601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072066" y="1357298"/>
            <a:ext cx="1000132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43372" y="185736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86512" y="20002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олнце 61"/>
          <p:cNvSpPr/>
          <p:nvPr/>
        </p:nvSpPr>
        <p:spPr>
          <a:xfrm rot="802312">
            <a:off x="4123498" y="3275479"/>
            <a:ext cx="1285884" cy="121444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олнце 63"/>
          <p:cNvSpPr/>
          <p:nvPr/>
        </p:nvSpPr>
        <p:spPr>
          <a:xfrm rot="802312">
            <a:off x="6266639" y="3132603"/>
            <a:ext cx="1285884" cy="121444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929454" y="178592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00562" y="3429000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0298" y="414338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43240" y="464344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29058" y="442913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72132" y="342900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57818" y="500063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16" y="50006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15074" y="485776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72264" y="335756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72066" y="192880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57554" y="178592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0628" y="21429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3" cstate="print"/>
          <a:srcRect r="62523" b="8273"/>
          <a:stretch>
            <a:fillRect/>
          </a:stretch>
        </p:blipFill>
        <p:spPr bwMode="auto">
          <a:xfrm>
            <a:off x="0" y="2571744"/>
            <a:ext cx="214310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500174"/>
            <a:ext cx="57150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500174"/>
            <a:ext cx="57150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500174"/>
            <a:ext cx="57150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00024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200024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1071546"/>
            <a:ext cx="57150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071678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1071546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157161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071678"/>
            <a:ext cx="57150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5786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Составьте  выражения: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264318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+ 3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4318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4786322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3786190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78632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4286256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378619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4786322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4786322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4286256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4286256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3786190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78619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3786190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78632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4286256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142976" y="5429264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+ 2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535782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+ 4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3000364" y="2000240"/>
            <a:ext cx="3071834" cy="107157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64" y="2643182"/>
            <a:ext cx="3071834" cy="107157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00364" y="3286124"/>
            <a:ext cx="3071834" cy="107157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7620" y="3071810"/>
            <a:ext cx="1428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14744" y="3714752"/>
            <a:ext cx="1571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4071934" y="4357694"/>
            <a:ext cx="1071570" cy="500066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571480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треугольников на рисунке?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85776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117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Главный</cp:lastModifiedBy>
  <cp:revision>40</cp:revision>
  <dcterms:created xsi:type="dcterms:W3CDTF">2012-12-13T05:18:29Z</dcterms:created>
  <dcterms:modified xsi:type="dcterms:W3CDTF">2012-12-18T13:42:41Z</dcterms:modified>
</cp:coreProperties>
</file>