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9C74-D3DA-425A-A73E-33DF022A4E6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969D-5203-42BC-BA60-73F74C75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642918"/>
            <a:ext cx="3571900" cy="271464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143108" y="1714488"/>
            <a:ext cx="2928958" cy="2643206"/>
          </a:xfrm>
          <a:prstGeom prst="rtTriangl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00232" y="3357562"/>
            <a:ext cx="200026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Шестиугольник 8"/>
          <p:cNvSpPr/>
          <p:nvPr/>
        </p:nvSpPr>
        <p:spPr>
          <a:xfrm>
            <a:off x="1071538" y="2643182"/>
            <a:ext cx="1857388" cy="1571636"/>
          </a:xfrm>
          <a:prstGeom prst="hexagon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321571" y="3393281"/>
            <a:ext cx="164307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5786" y="3357562"/>
            <a:ext cx="214314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1000108"/>
            <a:ext cx="47863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Поставьте точку так, чтобы: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только в треугольнике и шестиугольнике;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2214546" y="3571876"/>
            <a:ext cx="214314" cy="21431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6248" y="2428868"/>
            <a:ext cx="428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только в прямоугольнике и треугольнике;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2357422" y="2285992"/>
            <a:ext cx="214314" cy="214314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71902" y="3357562"/>
            <a:ext cx="5072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только в треугольнике,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шестиугольнике,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прямоугольнике;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2285984" y="3000372"/>
            <a:ext cx="214314" cy="214314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4" grpId="0"/>
      <p:bldP spid="15" grpId="0" animBg="1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решение 2"/>
          <p:cNvSpPr/>
          <p:nvPr/>
        </p:nvSpPr>
        <p:spPr>
          <a:xfrm>
            <a:off x="3714744" y="214290"/>
            <a:ext cx="3500462" cy="5643602"/>
          </a:xfrm>
          <a:prstGeom prst="flowChartDecision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919850">
            <a:off x="1208772" y="940300"/>
            <a:ext cx="5198381" cy="1834128"/>
          </a:xfrm>
          <a:prstGeom prst="triangle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536149" y="1821645"/>
            <a:ext cx="1357322" cy="8572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 rot="1631111">
            <a:off x="4263789" y="1631129"/>
            <a:ext cx="1054570" cy="3283962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214810" y="2928934"/>
            <a:ext cx="1071570" cy="2857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0" idx="5"/>
          </p:cNvCxnSpPr>
          <p:nvPr/>
        </p:nvCxnSpPr>
        <p:spPr>
          <a:xfrm rot="16200000" flipH="1">
            <a:off x="3906083" y="3790048"/>
            <a:ext cx="844551" cy="52785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822033" y="2035959"/>
            <a:ext cx="714380" cy="64294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44" y="4143380"/>
            <a:ext cx="357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Поставьте точку так, чтобы она стояла на: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всех фигурах;</a:t>
            </a:r>
          </a:p>
          <a:p>
            <a:pPr>
              <a:buFont typeface="Arial" charset="0"/>
              <a:buChar char="•"/>
            </a:pP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57826"/>
            <a:ext cx="4929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 * в овале;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4786314" y="2571744"/>
            <a:ext cx="285752" cy="2857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000496" y="4214818"/>
            <a:ext cx="285752" cy="2857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0" y="5929330"/>
            <a:ext cx="4714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 * в треугольнике и ромбе.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4357686" y="2000240"/>
            <a:ext cx="285752" cy="2857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1" grpId="0"/>
      <p:bldP spid="14" grpId="0" animBg="1"/>
      <p:bldP spid="15" grpId="0" animBg="1"/>
      <p:bldP spid="1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6589" t="3009"/>
          <a:stretch>
            <a:fillRect/>
          </a:stretch>
        </p:blipFill>
        <p:spPr bwMode="auto">
          <a:xfrm>
            <a:off x="0" y="1000108"/>
            <a:ext cx="6076947" cy="460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2844" y="0"/>
            <a:ext cx="900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Поставьте точку так, чтобы она располагалась на: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6216" y="71435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 на пятиугольнике и овале;</a:t>
            </a:r>
            <a:endParaRPr lang="ru-RU" sz="2800" b="1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2285984" y="200024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6248" y="1285860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   всех фигурах сразу;</a:t>
            </a:r>
            <a:endParaRPr lang="ru-RU" sz="2800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2143108" y="3429000"/>
            <a:ext cx="214314" cy="21431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6248" y="171448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b="1" dirty="0" smtClean="0"/>
              <a:t>на овале и треугольнике;</a:t>
            </a:r>
            <a:endParaRPr lang="ru-RU" sz="2800" b="1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3500430" y="4071942"/>
            <a:ext cx="214314" cy="21431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357686" y="2143116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  на овале;</a:t>
            </a:r>
            <a:endParaRPr lang="ru-RU" sz="2800" b="1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3714744" y="3000372"/>
            <a:ext cx="214314" cy="21431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429124" y="264318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800" b="1" dirty="0" smtClean="0"/>
              <a:t>на треугольнике.</a:t>
            </a:r>
            <a:endParaRPr lang="ru-RU" b="1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4429124" y="4286256"/>
            <a:ext cx="214314" cy="214314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1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6715172" cy="3929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607985" y="2392355"/>
            <a:ext cx="39290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036083" y="2393149"/>
            <a:ext cx="39290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5072074"/>
            <a:ext cx="9501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  Разделите прямоугольник на три равные части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5929330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      Заштрихуйте третью часть.    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500042"/>
            <a:ext cx="2071702" cy="37702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39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500042"/>
            <a:ext cx="2428892" cy="37702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sz="23900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500042"/>
            <a:ext cx="2214578" cy="37702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sz="23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5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6715172" cy="3929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607985" y="2392355"/>
            <a:ext cx="39290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036083" y="2393149"/>
            <a:ext cx="39290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5072074"/>
            <a:ext cx="9501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  Разделите прямоугольник на три равные части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5929330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      Заштрихуйте две части.    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500042"/>
            <a:ext cx="4643470" cy="37702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3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71480"/>
            <a:ext cx="1857388" cy="17145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571480"/>
            <a:ext cx="1857388" cy="17145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143248"/>
            <a:ext cx="1857388" cy="17145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3143248"/>
            <a:ext cx="1857388" cy="17145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1857364"/>
            <a:ext cx="185738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14810" y="200024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00562" y="2285992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249735" y="3393281"/>
            <a:ext cx="50086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00562" y="3143248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286910" y="207088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57488" y="228599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3178959" y="3464719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857488" y="3143248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034" y="500063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Сколько квадратов вы увидели?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6578" y="2143116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  </a:t>
            </a:r>
            <a:r>
              <a:rPr lang="ru-RU" sz="9600" dirty="0" smtClean="0">
                <a:solidFill>
                  <a:srgbClr val="0070C0"/>
                </a:solidFill>
              </a:rPr>
              <a:t>9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7500990" cy="50720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-250065" y="3393281"/>
            <a:ext cx="507209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1250133" y="3393281"/>
            <a:ext cx="507209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821769" y="3393281"/>
            <a:ext cx="507209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393405" y="3393281"/>
            <a:ext cx="507209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28662" y="857232"/>
            <a:ext cx="7500990" cy="50720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596" y="0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Сколько треугольников?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388" y="0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>  </a:t>
            </a:r>
            <a:r>
              <a:rPr lang="ru-RU" sz="6000" b="1" dirty="0" smtClean="0">
                <a:solidFill>
                  <a:srgbClr val="FF0000"/>
                </a:solidFill>
              </a:rPr>
              <a:t>4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5857892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Сколько четырёхугольников?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29454" y="6000768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 23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359" t="4453" r="17187" b="12044"/>
          <a:stretch>
            <a:fillRect/>
          </a:stretch>
        </p:blipFill>
        <p:spPr bwMode="auto">
          <a:xfrm>
            <a:off x="0" y="285728"/>
            <a:ext cx="6357982" cy="63579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143636" y="428604"/>
            <a:ext cx="30003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 нужно разрезать циферблат часов на 6 частей так, чтобы во всех частях сумма чисел была одинаковой?</a:t>
            </a:r>
            <a:endParaRPr lang="ru-RU" sz="3600" dirty="0"/>
          </a:p>
        </p:txBody>
      </p:sp>
      <p:sp>
        <p:nvSpPr>
          <p:cNvPr id="25" name="Полилиния 24"/>
          <p:cNvSpPr/>
          <p:nvPr/>
        </p:nvSpPr>
        <p:spPr>
          <a:xfrm>
            <a:off x="2071670" y="642918"/>
            <a:ext cx="3500462" cy="1138939"/>
          </a:xfrm>
          <a:custGeom>
            <a:avLst/>
            <a:gdLst>
              <a:gd name="connsiteX0" fmla="*/ 0 w 3396343"/>
              <a:gd name="connsiteY0" fmla="*/ 0 h 1248229"/>
              <a:gd name="connsiteX1" fmla="*/ 43543 w 3396343"/>
              <a:gd name="connsiteY1" fmla="*/ 87086 h 1248229"/>
              <a:gd name="connsiteX2" fmla="*/ 87086 w 3396343"/>
              <a:gd name="connsiteY2" fmla="*/ 232229 h 1248229"/>
              <a:gd name="connsiteX3" fmla="*/ 188686 w 3396343"/>
              <a:gd name="connsiteY3" fmla="*/ 362857 h 1248229"/>
              <a:gd name="connsiteX4" fmla="*/ 232228 w 3396343"/>
              <a:gd name="connsiteY4" fmla="*/ 391886 h 1248229"/>
              <a:gd name="connsiteX5" fmla="*/ 304800 w 3396343"/>
              <a:gd name="connsiteY5" fmla="*/ 464457 h 1248229"/>
              <a:gd name="connsiteX6" fmla="*/ 333828 w 3396343"/>
              <a:gd name="connsiteY6" fmla="*/ 508000 h 1248229"/>
              <a:gd name="connsiteX7" fmla="*/ 435428 w 3396343"/>
              <a:gd name="connsiteY7" fmla="*/ 566057 h 1248229"/>
              <a:gd name="connsiteX8" fmla="*/ 537028 w 3396343"/>
              <a:gd name="connsiteY8" fmla="*/ 638629 h 1248229"/>
              <a:gd name="connsiteX9" fmla="*/ 595086 w 3396343"/>
              <a:gd name="connsiteY9" fmla="*/ 667657 h 1248229"/>
              <a:gd name="connsiteX10" fmla="*/ 609600 w 3396343"/>
              <a:gd name="connsiteY10" fmla="*/ 711200 h 1248229"/>
              <a:gd name="connsiteX11" fmla="*/ 653143 w 3396343"/>
              <a:gd name="connsiteY11" fmla="*/ 740229 h 1248229"/>
              <a:gd name="connsiteX12" fmla="*/ 696686 w 3396343"/>
              <a:gd name="connsiteY12" fmla="*/ 783772 h 1248229"/>
              <a:gd name="connsiteX13" fmla="*/ 725714 w 3396343"/>
              <a:gd name="connsiteY13" fmla="*/ 827315 h 1248229"/>
              <a:gd name="connsiteX14" fmla="*/ 783771 w 3396343"/>
              <a:gd name="connsiteY14" fmla="*/ 856343 h 1248229"/>
              <a:gd name="connsiteX15" fmla="*/ 827314 w 3396343"/>
              <a:gd name="connsiteY15" fmla="*/ 885372 h 1248229"/>
              <a:gd name="connsiteX16" fmla="*/ 870857 w 3396343"/>
              <a:gd name="connsiteY16" fmla="*/ 928915 h 1248229"/>
              <a:gd name="connsiteX17" fmla="*/ 914400 w 3396343"/>
              <a:gd name="connsiteY17" fmla="*/ 943429 h 1248229"/>
              <a:gd name="connsiteX18" fmla="*/ 972457 w 3396343"/>
              <a:gd name="connsiteY18" fmla="*/ 972457 h 1248229"/>
              <a:gd name="connsiteX19" fmla="*/ 1059543 w 3396343"/>
              <a:gd name="connsiteY19" fmla="*/ 1001486 h 1248229"/>
              <a:gd name="connsiteX20" fmla="*/ 1103086 w 3396343"/>
              <a:gd name="connsiteY20" fmla="*/ 1016000 h 1248229"/>
              <a:gd name="connsiteX21" fmla="*/ 1146628 w 3396343"/>
              <a:gd name="connsiteY21" fmla="*/ 1030515 h 1248229"/>
              <a:gd name="connsiteX22" fmla="*/ 1248228 w 3396343"/>
              <a:gd name="connsiteY22" fmla="*/ 1059543 h 1248229"/>
              <a:gd name="connsiteX23" fmla="*/ 1291771 w 3396343"/>
              <a:gd name="connsiteY23" fmla="*/ 1088572 h 1248229"/>
              <a:gd name="connsiteX24" fmla="*/ 1611086 w 3396343"/>
              <a:gd name="connsiteY24" fmla="*/ 1161143 h 1248229"/>
              <a:gd name="connsiteX25" fmla="*/ 1669143 w 3396343"/>
              <a:gd name="connsiteY25" fmla="*/ 1175657 h 1248229"/>
              <a:gd name="connsiteX26" fmla="*/ 1741714 w 3396343"/>
              <a:gd name="connsiteY26" fmla="*/ 1190172 h 1248229"/>
              <a:gd name="connsiteX27" fmla="*/ 1785257 w 3396343"/>
              <a:gd name="connsiteY27" fmla="*/ 1204686 h 1248229"/>
              <a:gd name="connsiteX28" fmla="*/ 2264228 w 3396343"/>
              <a:gd name="connsiteY28" fmla="*/ 1219200 h 1248229"/>
              <a:gd name="connsiteX29" fmla="*/ 2452914 w 3396343"/>
              <a:gd name="connsiteY29" fmla="*/ 1233715 h 1248229"/>
              <a:gd name="connsiteX30" fmla="*/ 2569028 w 3396343"/>
              <a:gd name="connsiteY30" fmla="*/ 1248229 h 1248229"/>
              <a:gd name="connsiteX31" fmla="*/ 2917371 w 3396343"/>
              <a:gd name="connsiteY31" fmla="*/ 1233715 h 1248229"/>
              <a:gd name="connsiteX32" fmla="*/ 3048000 w 3396343"/>
              <a:gd name="connsiteY32" fmla="*/ 1190172 h 1248229"/>
              <a:gd name="connsiteX33" fmla="*/ 3091543 w 3396343"/>
              <a:gd name="connsiteY33" fmla="*/ 1175657 h 1248229"/>
              <a:gd name="connsiteX34" fmla="*/ 3135086 w 3396343"/>
              <a:gd name="connsiteY34" fmla="*/ 1146629 h 1248229"/>
              <a:gd name="connsiteX35" fmla="*/ 3251200 w 3396343"/>
              <a:gd name="connsiteY35" fmla="*/ 1117600 h 1248229"/>
              <a:gd name="connsiteX36" fmla="*/ 3338286 w 3396343"/>
              <a:gd name="connsiteY36" fmla="*/ 1088572 h 1248229"/>
              <a:gd name="connsiteX37" fmla="*/ 3352800 w 3396343"/>
              <a:gd name="connsiteY37" fmla="*/ 1045029 h 1248229"/>
              <a:gd name="connsiteX38" fmla="*/ 3396343 w 3396343"/>
              <a:gd name="connsiteY38" fmla="*/ 1030515 h 124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396343" h="1248229">
                <a:moveTo>
                  <a:pt x="0" y="0"/>
                </a:moveTo>
                <a:cubicBezTo>
                  <a:pt x="31803" y="47706"/>
                  <a:pt x="28520" y="34508"/>
                  <a:pt x="43543" y="87086"/>
                </a:cubicBezTo>
                <a:cubicBezTo>
                  <a:pt x="53686" y="122585"/>
                  <a:pt x="69838" y="206356"/>
                  <a:pt x="87086" y="232229"/>
                </a:cubicBezTo>
                <a:cubicBezTo>
                  <a:pt x="127548" y="292923"/>
                  <a:pt x="137524" y="320222"/>
                  <a:pt x="188686" y="362857"/>
                </a:cubicBezTo>
                <a:cubicBezTo>
                  <a:pt x="202087" y="374024"/>
                  <a:pt x="217714" y="382210"/>
                  <a:pt x="232228" y="391886"/>
                </a:cubicBezTo>
                <a:cubicBezTo>
                  <a:pt x="309642" y="508005"/>
                  <a:pt x="208034" y="367691"/>
                  <a:pt x="304800" y="464457"/>
                </a:cubicBezTo>
                <a:cubicBezTo>
                  <a:pt x="317135" y="476792"/>
                  <a:pt x="321493" y="495665"/>
                  <a:pt x="333828" y="508000"/>
                </a:cubicBezTo>
                <a:cubicBezTo>
                  <a:pt x="357404" y="531576"/>
                  <a:pt x="408863" y="550877"/>
                  <a:pt x="435428" y="566057"/>
                </a:cubicBezTo>
                <a:cubicBezTo>
                  <a:pt x="507076" y="606999"/>
                  <a:pt x="453953" y="586708"/>
                  <a:pt x="537028" y="638629"/>
                </a:cubicBezTo>
                <a:cubicBezTo>
                  <a:pt x="555376" y="650096"/>
                  <a:pt x="575733" y="657981"/>
                  <a:pt x="595086" y="667657"/>
                </a:cubicBezTo>
                <a:cubicBezTo>
                  <a:pt x="599924" y="682171"/>
                  <a:pt x="600043" y="699253"/>
                  <a:pt x="609600" y="711200"/>
                </a:cubicBezTo>
                <a:cubicBezTo>
                  <a:pt x="620497" y="724822"/>
                  <a:pt x="639742" y="729062"/>
                  <a:pt x="653143" y="740229"/>
                </a:cubicBezTo>
                <a:cubicBezTo>
                  <a:pt x="668912" y="753370"/>
                  <a:pt x="683545" y="768003"/>
                  <a:pt x="696686" y="783772"/>
                </a:cubicBezTo>
                <a:cubicBezTo>
                  <a:pt x="707853" y="797173"/>
                  <a:pt x="712313" y="816148"/>
                  <a:pt x="725714" y="827315"/>
                </a:cubicBezTo>
                <a:cubicBezTo>
                  <a:pt x="742336" y="841166"/>
                  <a:pt x="764985" y="845608"/>
                  <a:pt x="783771" y="856343"/>
                </a:cubicBezTo>
                <a:cubicBezTo>
                  <a:pt x="798917" y="864998"/>
                  <a:pt x="813913" y="874205"/>
                  <a:pt x="827314" y="885372"/>
                </a:cubicBezTo>
                <a:cubicBezTo>
                  <a:pt x="843083" y="898513"/>
                  <a:pt x="853778" y="917529"/>
                  <a:pt x="870857" y="928915"/>
                </a:cubicBezTo>
                <a:cubicBezTo>
                  <a:pt x="883587" y="937402"/>
                  <a:pt x="900338" y="937402"/>
                  <a:pt x="914400" y="943429"/>
                </a:cubicBezTo>
                <a:cubicBezTo>
                  <a:pt x="934287" y="951952"/>
                  <a:pt x="952368" y="964421"/>
                  <a:pt x="972457" y="972457"/>
                </a:cubicBezTo>
                <a:cubicBezTo>
                  <a:pt x="1000867" y="983821"/>
                  <a:pt x="1030514" y="991810"/>
                  <a:pt x="1059543" y="1001486"/>
                </a:cubicBezTo>
                <a:lnTo>
                  <a:pt x="1103086" y="1016000"/>
                </a:lnTo>
                <a:cubicBezTo>
                  <a:pt x="1117600" y="1020838"/>
                  <a:pt x="1131786" y="1026805"/>
                  <a:pt x="1146628" y="1030515"/>
                </a:cubicBezTo>
                <a:cubicBezTo>
                  <a:pt x="1219528" y="1048739"/>
                  <a:pt x="1185761" y="1038721"/>
                  <a:pt x="1248228" y="1059543"/>
                </a:cubicBezTo>
                <a:cubicBezTo>
                  <a:pt x="1262742" y="1069219"/>
                  <a:pt x="1275830" y="1081487"/>
                  <a:pt x="1291771" y="1088572"/>
                </a:cubicBezTo>
                <a:cubicBezTo>
                  <a:pt x="1393865" y="1133947"/>
                  <a:pt x="1502467" y="1133989"/>
                  <a:pt x="1611086" y="1161143"/>
                </a:cubicBezTo>
                <a:cubicBezTo>
                  <a:pt x="1630438" y="1165981"/>
                  <a:pt x="1649670" y="1171330"/>
                  <a:pt x="1669143" y="1175657"/>
                </a:cubicBezTo>
                <a:cubicBezTo>
                  <a:pt x="1693225" y="1181009"/>
                  <a:pt x="1717781" y="1184189"/>
                  <a:pt x="1741714" y="1190172"/>
                </a:cubicBezTo>
                <a:cubicBezTo>
                  <a:pt x="1756557" y="1193883"/>
                  <a:pt x="1769981" y="1203837"/>
                  <a:pt x="1785257" y="1204686"/>
                </a:cubicBezTo>
                <a:cubicBezTo>
                  <a:pt x="1944741" y="1213546"/>
                  <a:pt x="2104571" y="1214362"/>
                  <a:pt x="2264228" y="1219200"/>
                </a:cubicBezTo>
                <a:lnTo>
                  <a:pt x="2452914" y="1233715"/>
                </a:lnTo>
                <a:cubicBezTo>
                  <a:pt x="2491744" y="1237413"/>
                  <a:pt x="2530022" y="1248229"/>
                  <a:pt x="2569028" y="1248229"/>
                </a:cubicBezTo>
                <a:cubicBezTo>
                  <a:pt x="2685243" y="1248229"/>
                  <a:pt x="2801257" y="1238553"/>
                  <a:pt x="2917371" y="1233715"/>
                </a:cubicBezTo>
                <a:lnTo>
                  <a:pt x="3048000" y="1190172"/>
                </a:lnTo>
                <a:cubicBezTo>
                  <a:pt x="3062514" y="1185334"/>
                  <a:pt x="3078813" y="1184144"/>
                  <a:pt x="3091543" y="1175657"/>
                </a:cubicBezTo>
                <a:cubicBezTo>
                  <a:pt x="3106057" y="1165981"/>
                  <a:pt x="3118692" y="1152590"/>
                  <a:pt x="3135086" y="1146629"/>
                </a:cubicBezTo>
                <a:cubicBezTo>
                  <a:pt x="3172580" y="1132995"/>
                  <a:pt x="3213351" y="1130216"/>
                  <a:pt x="3251200" y="1117600"/>
                </a:cubicBezTo>
                <a:lnTo>
                  <a:pt x="3338286" y="1088572"/>
                </a:lnTo>
                <a:cubicBezTo>
                  <a:pt x="3343124" y="1074058"/>
                  <a:pt x="3341982" y="1055847"/>
                  <a:pt x="3352800" y="1045029"/>
                </a:cubicBezTo>
                <a:cubicBezTo>
                  <a:pt x="3363618" y="1034211"/>
                  <a:pt x="3396343" y="1030515"/>
                  <a:pt x="3396343" y="1030515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142976" y="1214422"/>
            <a:ext cx="4949371" cy="1567543"/>
          </a:xfrm>
          <a:custGeom>
            <a:avLst/>
            <a:gdLst>
              <a:gd name="connsiteX0" fmla="*/ 0 w 4949371"/>
              <a:gd name="connsiteY0" fmla="*/ 0 h 1567543"/>
              <a:gd name="connsiteX1" fmla="*/ 72571 w 4949371"/>
              <a:gd name="connsiteY1" fmla="*/ 130629 h 1567543"/>
              <a:gd name="connsiteX2" fmla="*/ 145143 w 4949371"/>
              <a:gd name="connsiteY2" fmla="*/ 261257 h 1567543"/>
              <a:gd name="connsiteX3" fmla="*/ 188685 w 4949371"/>
              <a:gd name="connsiteY3" fmla="*/ 290286 h 1567543"/>
              <a:gd name="connsiteX4" fmla="*/ 217714 w 4949371"/>
              <a:gd name="connsiteY4" fmla="*/ 333829 h 1567543"/>
              <a:gd name="connsiteX5" fmla="*/ 261257 w 4949371"/>
              <a:gd name="connsiteY5" fmla="*/ 348343 h 1567543"/>
              <a:gd name="connsiteX6" fmla="*/ 348343 w 4949371"/>
              <a:gd name="connsiteY6" fmla="*/ 406400 h 1567543"/>
              <a:gd name="connsiteX7" fmla="*/ 449943 w 4949371"/>
              <a:gd name="connsiteY7" fmla="*/ 478972 h 1567543"/>
              <a:gd name="connsiteX8" fmla="*/ 493485 w 4949371"/>
              <a:gd name="connsiteY8" fmla="*/ 522514 h 1567543"/>
              <a:gd name="connsiteX9" fmla="*/ 537028 w 4949371"/>
              <a:gd name="connsiteY9" fmla="*/ 537029 h 1567543"/>
              <a:gd name="connsiteX10" fmla="*/ 667657 w 4949371"/>
              <a:gd name="connsiteY10" fmla="*/ 609600 h 1567543"/>
              <a:gd name="connsiteX11" fmla="*/ 711200 w 4949371"/>
              <a:gd name="connsiteY11" fmla="*/ 653143 h 1567543"/>
              <a:gd name="connsiteX12" fmla="*/ 812800 w 4949371"/>
              <a:gd name="connsiteY12" fmla="*/ 696686 h 1567543"/>
              <a:gd name="connsiteX13" fmla="*/ 856343 w 4949371"/>
              <a:gd name="connsiteY13" fmla="*/ 725714 h 1567543"/>
              <a:gd name="connsiteX14" fmla="*/ 957943 w 4949371"/>
              <a:gd name="connsiteY14" fmla="*/ 754743 h 1567543"/>
              <a:gd name="connsiteX15" fmla="*/ 1103085 w 4949371"/>
              <a:gd name="connsiteY15" fmla="*/ 812800 h 1567543"/>
              <a:gd name="connsiteX16" fmla="*/ 1190171 w 4949371"/>
              <a:gd name="connsiteY16" fmla="*/ 841829 h 1567543"/>
              <a:gd name="connsiteX17" fmla="*/ 1233714 w 4949371"/>
              <a:gd name="connsiteY17" fmla="*/ 856343 h 1567543"/>
              <a:gd name="connsiteX18" fmla="*/ 1291771 w 4949371"/>
              <a:gd name="connsiteY18" fmla="*/ 885372 h 1567543"/>
              <a:gd name="connsiteX19" fmla="*/ 1364343 w 4949371"/>
              <a:gd name="connsiteY19" fmla="*/ 899886 h 1567543"/>
              <a:gd name="connsiteX20" fmla="*/ 1451428 w 4949371"/>
              <a:gd name="connsiteY20" fmla="*/ 928914 h 1567543"/>
              <a:gd name="connsiteX21" fmla="*/ 1494971 w 4949371"/>
              <a:gd name="connsiteY21" fmla="*/ 957943 h 1567543"/>
              <a:gd name="connsiteX22" fmla="*/ 1582057 w 4949371"/>
              <a:gd name="connsiteY22" fmla="*/ 986972 h 1567543"/>
              <a:gd name="connsiteX23" fmla="*/ 1683657 w 4949371"/>
              <a:gd name="connsiteY23" fmla="*/ 1016000 h 1567543"/>
              <a:gd name="connsiteX24" fmla="*/ 1727200 w 4949371"/>
              <a:gd name="connsiteY24" fmla="*/ 1045029 h 1567543"/>
              <a:gd name="connsiteX25" fmla="*/ 1814285 w 4949371"/>
              <a:gd name="connsiteY25" fmla="*/ 1074057 h 1567543"/>
              <a:gd name="connsiteX26" fmla="*/ 1901371 w 4949371"/>
              <a:gd name="connsiteY26" fmla="*/ 1103086 h 1567543"/>
              <a:gd name="connsiteX27" fmla="*/ 1959428 w 4949371"/>
              <a:gd name="connsiteY27" fmla="*/ 1117600 h 1567543"/>
              <a:gd name="connsiteX28" fmla="*/ 2104571 w 4949371"/>
              <a:gd name="connsiteY28" fmla="*/ 1161143 h 1567543"/>
              <a:gd name="connsiteX29" fmla="*/ 2148114 w 4949371"/>
              <a:gd name="connsiteY29" fmla="*/ 1190172 h 1567543"/>
              <a:gd name="connsiteX30" fmla="*/ 2278743 w 4949371"/>
              <a:gd name="connsiteY30" fmla="*/ 1219200 h 1567543"/>
              <a:gd name="connsiteX31" fmla="*/ 2409371 w 4949371"/>
              <a:gd name="connsiteY31" fmla="*/ 1262743 h 1567543"/>
              <a:gd name="connsiteX32" fmla="*/ 2467428 w 4949371"/>
              <a:gd name="connsiteY32" fmla="*/ 1291772 h 1567543"/>
              <a:gd name="connsiteX33" fmla="*/ 2554514 w 4949371"/>
              <a:gd name="connsiteY33" fmla="*/ 1320800 h 1567543"/>
              <a:gd name="connsiteX34" fmla="*/ 2627085 w 4949371"/>
              <a:gd name="connsiteY34" fmla="*/ 1349829 h 1567543"/>
              <a:gd name="connsiteX35" fmla="*/ 2772228 w 4949371"/>
              <a:gd name="connsiteY35" fmla="*/ 1378857 h 1567543"/>
              <a:gd name="connsiteX36" fmla="*/ 2830285 w 4949371"/>
              <a:gd name="connsiteY36" fmla="*/ 1393372 h 1567543"/>
              <a:gd name="connsiteX37" fmla="*/ 2902857 w 4949371"/>
              <a:gd name="connsiteY37" fmla="*/ 1422400 h 1567543"/>
              <a:gd name="connsiteX38" fmla="*/ 3367314 w 4949371"/>
              <a:gd name="connsiteY38" fmla="*/ 1451429 h 1567543"/>
              <a:gd name="connsiteX39" fmla="*/ 3425371 w 4949371"/>
              <a:gd name="connsiteY39" fmla="*/ 1465943 h 1567543"/>
              <a:gd name="connsiteX40" fmla="*/ 3585028 w 4949371"/>
              <a:gd name="connsiteY40" fmla="*/ 1494972 h 1567543"/>
              <a:gd name="connsiteX41" fmla="*/ 3715657 w 4949371"/>
              <a:gd name="connsiteY41" fmla="*/ 1509486 h 1567543"/>
              <a:gd name="connsiteX42" fmla="*/ 3773714 w 4949371"/>
              <a:gd name="connsiteY42" fmla="*/ 1524000 h 1567543"/>
              <a:gd name="connsiteX43" fmla="*/ 3817257 w 4949371"/>
              <a:gd name="connsiteY43" fmla="*/ 1538514 h 1567543"/>
              <a:gd name="connsiteX44" fmla="*/ 3889828 w 4949371"/>
              <a:gd name="connsiteY44" fmla="*/ 1553029 h 1567543"/>
              <a:gd name="connsiteX45" fmla="*/ 3947885 w 4949371"/>
              <a:gd name="connsiteY45" fmla="*/ 1567543 h 1567543"/>
              <a:gd name="connsiteX46" fmla="*/ 4949371 w 4949371"/>
              <a:gd name="connsiteY46" fmla="*/ 1553029 h 156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949371" h="1567543">
                <a:moveTo>
                  <a:pt x="0" y="0"/>
                </a:moveTo>
                <a:cubicBezTo>
                  <a:pt x="35519" y="106559"/>
                  <a:pt x="7391" y="65449"/>
                  <a:pt x="72571" y="130629"/>
                </a:cubicBezTo>
                <a:cubicBezTo>
                  <a:pt x="87696" y="176005"/>
                  <a:pt x="102362" y="232735"/>
                  <a:pt x="145143" y="261257"/>
                </a:cubicBezTo>
                <a:lnTo>
                  <a:pt x="188685" y="290286"/>
                </a:lnTo>
                <a:cubicBezTo>
                  <a:pt x="198361" y="304800"/>
                  <a:pt x="204092" y="322932"/>
                  <a:pt x="217714" y="333829"/>
                </a:cubicBezTo>
                <a:cubicBezTo>
                  <a:pt x="229661" y="343386"/>
                  <a:pt x="247883" y="340913"/>
                  <a:pt x="261257" y="348343"/>
                </a:cubicBezTo>
                <a:cubicBezTo>
                  <a:pt x="291755" y="365286"/>
                  <a:pt x="323674" y="381730"/>
                  <a:pt x="348343" y="406400"/>
                </a:cubicBezTo>
                <a:cubicBezTo>
                  <a:pt x="461549" y="519608"/>
                  <a:pt x="316220" y="383456"/>
                  <a:pt x="449943" y="478972"/>
                </a:cubicBezTo>
                <a:cubicBezTo>
                  <a:pt x="466646" y="490902"/>
                  <a:pt x="476406" y="511128"/>
                  <a:pt x="493485" y="522514"/>
                </a:cubicBezTo>
                <a:cubicBezTo>
                  <a:pt x="506215" y="531001"/>
                  <a:pt x="523654" y="529599"/>
                  <a:pt x="537028" y="537029"/>
                </a:cubicBezTo>
                <a:cubicBezTo>
                  <a:pt x="686747" y="620206"/>
                  <a:pt x="569132" y="576759"/>
                  <a:pt x="667657" y="609600"/>
                </a:cubicBezTo>
                <a:cubicBezTo>
                  <a:pt x="682171" y="624114"/>
                  <a:pt x="694497" y="641212"/>
                  <a:pt x="711200" y="653143"/>
                </a:cubicBezTo>
                <a:cubicBezTo>
                  <a:pt x="781672" y="703481"/>
                  <a:pt x="749628" y="665101"/>
                  <a:pt x="812800" y="696686"/>
                </a:cubicBezTo>
                <a:cubicBezTo>
                  <a:pt x="828402" y="704487"/>
                  <a:pt x="840741" y="717913"/>
                  <a:pt x="856343" y="725714"/>
                </a:cubicBezTo>
                <a:cubicBezTo>
                  <a:pt x="880741" y="737913"/>
                  <a:pt x="934679" y="747764"/>
                  <a:pt x="957943" y="754743"/>
                </a:cubicBezTo>
                <a:cubicBezTo>
                  <a:pt x="1150479" y="812504"/>
                  <a:pt x="957609" y="754610"/>
                  <a:pt x="1103085" y="812800"/>
                </a:cubicBezTo>
                <a:cubicBezTo>
                  <a:pt x="1131495" y="824164"/>
                  <a:pt x="1161142" y="832153"/>
                  <a:pt x="1190171" y="841829"/>
                </a:cubicBezTo>
                <a:cubicBezTo>
                  <a:pt x="1204685" y="846667"/>
                  <a:pt x="1220030" y="849501"/>
                  <a:pt x="1233714" y="856343"/>
                </a:cubicBezTo>
                <a:cubicBezTo>
                  <a:pt x="1253066" y="866019"/>
                  <a:pt x="1271245" y="878530"/>
                  <a:pt x="1291771" y="885372"/>
                </a:cubicBezTo>
                <a:cubicBezTo>
                  <a:pt x="1315175" y="893173"/>
                  <a:pt x="1340543" y="893395"/>
                  <a:pt x="1364343" y="899886"/>
                </a:cubicBezTo>
                <a:cubicBezTo>
                  <a:pt x="1393863" y="907937"/>
                  <a:pt x="1451428" y="928914"/>
                  <a:pt x="1451428" y="928914"/>
                </a:cubicBezTo>
                <a:cubicBezTo>
                  <a:pt x="1465942" y="938590"/>
                  <a:pt x="1479030" y="950858"/>
                  <a:pt x="1494971" y="957943"/>
                </a:cubicBezTo>
                <a:cubicBezTo>
                  <a:pt x="1522933" y="970371"/>
                  <a:pt x="1553028" y="977296"/>
                  <a:pt x="1582057" y="986972"/>
                </a:cubicBezTo>
                <a:cubicBezTo>
                  <a:pt x="1644519" y="1007793"/>
                  <a:pt x="1610765" y="997777"/>
                  <a:pt x="1683657" y="1016000"/>
                </a:cubicBezTo>
                <a:cubicBezTo>
                  <a:pt x="1698171" y="1025676"/>
                  <a:pt x="1711259" y="1037944"/>
                  <a:pt x="1727200" y="1045029"/>
                </a:cubicBezTo>
                <a:cubicBezTo>
                  <a:pt x="1755161" y="1057456"/>
                  <a:pt x="1785257" y="1064381"/>
                  <a:pt x="1814285" y="1074057"/>
                </a:cubicBezTo>
                <a:lnTo>
                  <a:pt x="1901371" y="1103086"/>
                </a:lnTo>
                <a:cubicBezTo>
                  <a:pt x="1920723" y="1107924"/>
                  <a:pt x="1940321" y="1111868"/>
                  <a:pt x="1959428" y="1117600"/>
                </a:cubicBezTo>
                <a:cubicBezTo>
                  <a:pt x="2136111" y="1170605"/>
                  <a:pt x="1970756" y="1127690"/>
                  <a:pt x="2104571" y="1161143"/>
                </a:cubicBezTo>
                <a:cubicBezTo>
                  <a:pt x="2119085" y="1170819"/>
                  <a:pt x="2132080" y="1183300"/>
                  <a:pt x="2148114" y="1190172"/>
                </a:cubicBezTo>
                <a:cubicBezTo>
                  <a:pt x="2166049" y="1197859"/>
                  <a:pt x="2265828" y="1216617"/>
                  <a:pt x="2278743" y="1219200"/>
                </a:cubicBezTo>
                <a:cubicBezTo>
                  <a:pt x="2424671" y="1292165"/>
                  <a:pt x="2240553" y="1206470"/>
                  <a:pt x="2409371" y="1262743"/>
                </a:cubicBezTo>
                <a:cubicBezTo>
                  <a:pt x="2429897" y="1269585"/>
                  <a:pt x="2447339" y="1283736"/>
                  <a:pt x="2467428" y="1291772"/>
                </a:cubicBezTo>
                <a:cubicBezTo>
                  <a:pt x="2495838" y="1303136"/>
                  <a:pt x="2526104" y="1309436"/>
                  <a:pt x="2554514" y="1320800"/>
                </a:cubicBezTo>
                <a:cubicBezTo>
                  <a:pt x="2578704" y="1330476"/>
                  <a:pt x="2601911" y="1343116"/>
                  <a:pt x="2627085" y="1349829"/>
                </a:cubicBezTo>
                <a:cubicBezTo>
                  <a:pt x="2674758" y="1362542"/>
                  <a:pt x="2724362" y="1366890"/>
                  <a:pt x="2772228" y="1378857"/>
                </a:cubicBezTo>
                <a:cubicBezTo>
                  <a:pt x="2791580" y="1383695"/>
                  <a:pt x="2811361" y="1387064"/>
                  <a:pt x="2830285" y="1393372"/>
                </a:cubicBezTo>
                <a:cubicBezTo>
                  <a:pt x="2855002" y="1401611"/>
                  <a:pt x="2877122" y="1418337"/>
                  <a:pt x="2902857" y="1422400"/>
                </a:cubicBezTo>
                <a:cubicBezTo>
                  <a:pt x="2947858" y="1429505"/>
                  <a:pt x="3353193" y="1450644"/>
                  <a:pt x="3367314" y="1451429"/>
                </a:cubicBezTo>
                <a:cubicBezTo>
                  <a:pt x="3386666" y="1456267"/>
                  <a:pt x="3405898" y="1461616"/>
                  <a:pt x="3425371" y="1465943"/>
                </a:cubicBezTo>
                <a:cubicBezTo>
                  <a:pt x="3466404" y="1475061"/>
                  <a:pt x="3545656" y="1489722"/>
                  <a:pt x="3585028" y="1494972"/>
                </a:cubicBezTo>
                <a:cubicBezTo>
                  <a:pt x="3628455" y="1500762"/>
                  <a:pt x="3672114" y="1504648"/>
                  <a:pt x="3715657" y="1509486"/>
                </a:cubicBezTo>
                <a:cubicBezTo>
                  <a:pt x="3735009" y="1514324"/>
                  <a:pt x="3754534" y="1518520"/>
                  <a:pt x="3773714" y="1524000"/>
                </a:cubicBezTo>
                <a:cubicBezTo>
                  <a:pt x="3788425" y="1528203"/>
                  <a:pt x="3802414" y="1534803"/>
                  <a:pt x="3817257" y="1538514"/>
                </a:cubicBezTo>
                <a:cubicBezTo>
                  <a:pt x="3841190" y="1544497"/>
                  <a:pt x="3865746" y="1547677"/>
                  <a:pt x="3889828" y="1553029"/>
                </a:cubicBezTo>
                <a:cubicBezTo>
                  <a:pt x="3909301" y="1557356"/>
                  <a:pt x="3928533" y="1562705"/>
                  <a:pt x="3947885" y="1567543"/>
                </a:cubicBezTo>
                <a:lnTo>
                  <a:pt x="4949371" y="1553029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57158" y="2428868"/>
            <a:ext cx="5762171" cy="1625971"/>
          </a:xfrm>
          <a:custGeom>
            <a:avLst/>
            <a:gdLst>
              <a:gd name="connsiteX0" fmla="*/ 0 w 5762171"/>
              <a:gd name="connsiteY0" fmla="*/ 0 h 1625971"/>
              <a:gd name="connsiteX1" fmla="*/ 72571 w 5762171"/>
              <a:gd name="connsiteY1" fmla="*/ 116114 h 1625971"/>
              <a:gd name="connsiteX2" fmla="*/ 116114 w 5762171"/>
              <a:gd name="connsiteY2" fmla="*/ 130628 h 1625971"/>
              <a:gd name="connsiteX3" fmla="*/ 159657 w 5762171"/>
              <a:gd name="connsiteY3" fmla="*/ 159657 h 1625971"/>
              <a:gd name="connsiteX4" fmla="*/ 217714 w 5762171"/>
              <a:gd name="connsiteY4" fmla="*/ 188685 h 1625971"/>
              <a:gd name="connsiteX5" fmla="*/ 275771 w 5762171"/>
              <a:gd name="connsiteY5" fmla="*/ 232228 h 1625971"/>
              <a:gd name="connsiteX6" fmla="*/ 333828 w 5762171"/>
              <a:gd name="connsiteY6" fmla="*/ 246742 h 1625971"/>
              <a:gd name="connsiteX7" fmla="*/ 435428 w 5762171"/>
              <a:gd name="connsiteY7" fmla="*/ 275771 h 1625971"/>
              <a:gd name="connsiteX8" fmla="*/ 478971 w 5762171"/>
              <a:gd name="connsiteY8" fmla="*/ 304800 h 1625971"/>
              <a:gd name="connsiteX9" fmla="*/ 566057 w 5762171"/>
              <a:gd name="connsiteY9" fmla="*/ 333828 h 1625971"/>
              <a:gd name="connsiteX10" fmla="*/ 609600 w 5762171"/>
              <a:gd name="connsiteY10" fmla="*/ 348342 h 1625971"/>
              <a:gd name="connsiteX11" fmla="*/ 667657 w 5762171"/>
              <a:gd name="connsiteY11" fmla="*/ 362857 h 1625971"/>
              <a:gd name="connsiteX12" fmla="*/ 725714 w 5762171"/>
              <a:gd name="connsiteY12" fmla="*/ 391885 h 1625971"/>
              <a:gd name="connsiteX13" fmla="*/ 812800 w 5762171"/>
              <a:gd name="connsiteY13" fmla="*/ 406400 h 1625971"/>
              <a:gd name="connsiteX14" fmla="*/ 856343 w 5762171"/>
              <a:gd name="connsiteY14" fmla="*/ 420914 h 1625971"/>
              <a:gd name="connsiteX15" fmla="*/ 914400 w 5762171"/>
              <a:gd name="connsiteY15" fmla="*/ 435428 h 1625971"/>
              <a:gd name="connsiteX16" fmla="*/ 972457 w 5762171"/>
              <a:gd name="connsiteY16" fmla="*/ 464457 h 1625971"/>
              <a:gd name="connsiteX17" fmla="*/ 1016000 w 5762171"/>
              <a:gd name="connsiteY17" fmla="*/ 478971 h 1625971"/>
              <a:gd name="connsiteX18" fmla="*/ 1204685 w 5762171"/>
              <a:gd name="connsiteY18" fmla="*/ 522514 h 1625971"/>
              <a:gd name="connsiteX19" fmla="*/ 1248228 w 5762171"/>
              <a:gd name="connsiteY19" fmla="*/ 551542 h 1625971"/>
              <a:gd name="connsiteX20" fmla="*/ 1291771 w 5762171"/>
              <a:gd name="connsiteY20" fmla="*/ 566057 h 1625971"/>
              <a:gd name="connsiteX21" fmla="*/ 1364343 w 5762171"/>
              <a:gd name="connsiteY21" fmla="*/ 595085 h 1625971"/>
              <a:gd name="connsiteX22" fmla="*/ 1407885 w 5762171"/>
              <a:gd name="connsiteY22" fmla="*/ 609600 h 1625971"/>
              <a:gd name="connsiteX23" fmla="*/ 1567543 w 5762171"/>
              <a:gd name="connsiteY23" fmla="*/ 653142 h 1625971"/>
              <a:gd name="connsiteX24" fmla="*/ 1611085 w 5762171"/>
              <a:gd name="connsiteY24" fmla="*/ 667657 h 1625971"/>
              <a:gd name="connsiteX25" fmla="*/ 1669143 w 5762171"/>
              <a:gd name="connsiteY25" fmla="*/ 696685 h 1625971"/>
              <a:gd name="connsiteX26" fmla="*/ 1799771 w 5762171"/>
              <a:gd name="connsiteY26" fmla="*/ 725714 h 1625971"/>
              <a:gd name="connsiteX27" fmla="*/ 1857828 w 5762171"/>
              <a:gd name="connsiteY27" fmla="*/ 754742 h 1625971"/>
              <a:gd name="connsiteX28" fmla="*/ 1959428 w 5762171"/>
              <a:gd name="connsiteY28" fmla="*/ 783771 h 1625971"/>
              <a:gd name="connsiteX29" fmla="*/ 2032000 w 5762171"/>
              <a:gd name="connsiteY29" fmla="*/ 798285 h 1625971"/>
              <a:gd name="connsiteX30" fmla="*/ 2075543 w 5762171"/>
              <a:gd name="connsiteY30" fmla="*/ 812800 h 1625971"/>
              <a:gd name="connsiteX31" fmla="*/ 2278743 w 5762171"/>
              <a:gd name="connsiteY31" fmla="*/ 856342 h 1625971"/>
              <a:gd name="connsiteX32" fmla="*/ 2394857 w 5762171"/>
              <a:gd name="connsiteY32" fmla="*/ 899885 h 1625971"/>
              <a:gd name="connsiteX33" fmla="*/ 2510971 w 5762171"/>
              <a:gd name="connsiteY33" fmla="*/ 928914 h 1625971"/>
              <a:gd name="connsiteX34" fmla="*/ 2612571 w 5762171"/>
              <a:gd name="connsiteY34" fmla="*/ 972457 h 1625971"/>
              <a:gd name="connsiteX35" fmla="*/ 2656114 w 5762171"/>
              <a:gd name="connsiteY35" fmla="*/ 986971 h 1625971"/>
              <a:gd name="connsiteX36" fmla="*/ 3077028 w 5762171"/>
              <a:gd name="connsiteY36" fmla="*/ 1016000 h 1625971"/>
              <a:gd name="connsiteX37" fmla="*/ 3135085 w 5762171"/>
              <a:gd name="connsiteY37" fmla="*/ 1030514 h 1625971"/>
              <a:gd name="connsiteX38" fmla="*/ 3222171 w 5762171"/>
              <a:gd name="connsiteY38" fmla="*/ 1059542 h 1625971"/>
              <a:gd name="connsiteX39" fmla="*/ 3280228 w 5762171"/>
              <a:gd name="connsiteY39" fmla="*/ 1074057 h 1625971"/>
              <a:gd name="connsiteX40" fmla="*/ 3323771 w 5762171"/>
              <a:gd name="connsiteY40" fmla="*/ 1088571 h 1625971"/>
              <a:gd name="connsiteX41" fmla="*/ 3396343 w 5762171"/>
              <a:gd name="connsiteY41" fmla="*/ 1103085 h 1625971"/>
              <a:gd name="connsiteX42" fmla="*/ 3512457 w 5762171"/>
              <a:gd name="connsiteY42" fmla="*/ 1146628 h 1625971"/>
              <a:gd name="connsiteX43" fmla="*/ 3628571 w 5762171"/>
              <a:gd name="connsiteY43" fmla="*/ 1190171 h 1625971"/>
              <a:gd name="connsiteX44" fmla="*/ 3686628 w 5762171"/>
              <a:gd name="connsiteY44" fmla="*/ 1204685 h 1625971"/>
              <a:gd name="connsiteX45" fmla="*/ 3759200 w 5762171"/>
              <a:gd name="connsiteY45" fmla="*/ 1219200 h 1625971"/>
              <a:gd name="connsiteX46" fmla="*/ 3831771 w 5762171"/>
              <a:gd name="connsiteY46" fmla="*/ 1248228 h 1625971"/>
              <a:gd name="connsiteX47" fmla="*/ 4064000 w 5762171"/>
              <a:gd name="connsiteY47" fmla="*/ 1291771 h 1625971"/>
              <a:gd name="connsiteX48" fmla="*/ 4252685 w 5762171"/>
              <a:gd name="connsiteY48" fmla="*/ 1349828 h 1625971"/>
              <a:gd name="connsiteX49" fmla="*/ 4325257 w 5762171"/>
              <a:gd name="connsiteY49" fmla="*/ 1378857 h 1625971"/>
              <a:gd name="connsiteX50" fmla="*/ 4542971 w 5762171"/>
              <a:gd name="connsiteY50" fmla="*/ 1407885 h 1625971"/>
              <a:gd name="connsiteX51" fmla="*/ 4688114 w 5762171"/>
              <a:gd name="connsiteY51" fmla="*/ 1451428 h 1625971"/>
              <a:gd name="connsiteX52" fmla="*/ 4760685 w 5762171"/>
              <a:gd name="connsiteY52" fmla="*/ 1480457 h 1625971"/>
              <a:gd name="connsiteX53" fmla="*/ 4862285 w 5762171"/>
              <a:gd name="connsiteY53" fmla="*/ 1494971 h 1625971"/>
              <a:gd name="connsiteX54" fmla="*/ 5109028 w 5762171"/>
              <a:gd name="connsiteY54" fmla="*/ 1524000 h 1625971"/>
              <a:gd name="connsiteX55" fmla="*/ 5210628 w 5762171"/>
              <a:gd name="connsiteY55" fmla="*/ 1553028 h 1625971"/>
              <a:gd name="connsiteX56" fmla="*/ 5254171 w 5762171"/>
              <a:gd name="connsiteY56" fmla="*/ 1567542 h 1625971"/>
              <a:gd name="connsiteX57" fmla="*/ 5457371 w 5762171"/>
              <a:gd name="connsiteY57" fmla="*/ 1582057 h 1625971"/>
              <a:gd name="connsiteX58" fmla="*/ 5558971 w 5762171"/>
              <a:gd name="connsiteY58" fmla="*/ 1611085 h 1625971"/>
              <a:gd name="connsiteX59" fmla="*/ 5762171 w 5762171"/>
              <a:gd name="connsiteY59" fmla="*/ 1625600 h 162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762171" h="1625971">
                <a:moveTo>
                  <a:pt x="0" y="0"/>
                </a:moveTo>
                <a:cubicBezTo>
                  <a:pt x="26475" y="79426"/>
                  <a:pt x="8169" y="83913"/>
                  <a:pt x="72571" y="116114"/>
                </a:cubicBezTo>
                <a:cubicBezTo>
                  <a:pt x="86255" y="122956"/>
                  <a:pt x="101600" y="125790"/>
                  <a:pt x="116114" y="130628"/>
                </a:cubicBezTo>
                <a:cubicBezTo>
                  <a:pt x="130628" y="140304"/>
                  <a:pt x="144511" y="151002"/>
                  <a:pt x="159657" y="159657"/>
                </a:cubicBezTo>
                <a:cubicBezTo>
                  <a:pt x="178443" y="170392"/>
                  <a:pt x="199366" y="177218"/>
                  <a:pt x="217714" y="188685"/>
                </a:cubicBezTo>
                <a:cubicBezTo>
                  <a:pt x="238227" y="201506"/>
                  <a:pt x="254134" y="221410"/>
                  <a:pt x="275771" y="232228"/>
                </a:cubicBezTo>
                <a:cubicBezTo>
                  <a:pt x="293613" y="241149"/>
                  <a:pt x="314648" y="241262"/>
                  <a:pt x="333828" y="246742"/>
                </a:cubicBezTo>
                <a:cubicBezTo>
                  <a:pt x="479584" y="288387"/>
                  <a:pt x="253934" y="230398"/>
                  <a:pt x="435428" y="275771"/>
                </a:cubicBezTo>
                <a:cubicBezTo>
                  <a:pt x="449942" y="285447"/>
                  <a:pt x="463030" y="297715"/>
                  <a:pt x="478971" y="304800"/>
                </a:cubicBezTo>
                <a:cubicBezTo>
                  <a:pt x="506933" y="317227"/>
                  <a:pt x="537028" y="324152"/>
                  <a:pt x="566057" y="333828"/>
                </a:cubicBezTo>
                <a:cubicBezTo>
                  <a:pt x="580571" y="338666"/>
                  <a:pt x="594757" y="344631"/>
                  <a:pt x="609600" y="348342"/>
                </a:cubicBezTo>
                <a:cubicBezTo>
                  <a:pt x="628952" y="353180"/>
                  <a:pt x="648979" y="355853"/>
                  <a:pt x="667657" y="362857"/>
                </a:cubicBezTo>
                <a:cubicBezTo>
                  <a:pt x="687916" y="370454"/>
                  <a:pt x="704990" y="385668"/>
                  <a:pt x="725714" y="391885"/>
                </a:cubicBezTo>
                <a:cubicBezTo>
                  <a:pt x="753902" y="400341"/>
                  <a:pt x="784072" y="400016"/>
                  <a:pt x="812800" y="406400"/>
                </a:cubicBezTo>
                <a:cubicBezTo>
                  <a:pt x="827735" y="409719"/>
                  <a:pt x="841632" y="416711"/>
                  <a:pt x="856343" y="420914"/>
                </a:cubicBezTo>
                <a:cubicBezTo>
                  <a:pt x="875523" y="426394"/>
                  <a:pt x="895048" y="430590"/>
                  <a:pt x="914400" y="435428"/>
                </a:cubicBezTo>
                <a:cubicBezTo>
                  <a:pt x="933752" y="445104"/>
                  <a:pt x="952570" y="455934"/>
                  <a:pt x="972457" y="464457"/>
                </a:cubicBezTo>
                <a:cubicBezTo>
                  <a:pt x="986519" y="470484"/>
                  <a:pt x="1001240" y="474945"/>
                  <a:pt x="1016000" y="478971"/>
                </a:cubicBezTo>
                <a:cubicBezTo>
                  <a:pt x="1112291" y="505232"/>
                  <a:pt x="1120049" y="505587"/>
                  <a:pt x="1204685" y="522514"/>
                </a:cubicBezTo>
                <a:cubicBezTo>
                  <a:pt x="1219199" y="532190"/>
                  <a:pt x="1232626" y="543741"/>
                  <a:pt x="1248228" y="551542"/>
                </a:cubicBezTo>
                <a:cubicBezTo>
                  <a:pt x="1261912" y="558384"/>
                  <a:pt x="1277446" y="560685"/>
                  <a:pt x="1291771" y="566057"/>
                </a:cubicBezTo>
                <a:cubicBezTo>
                  <a:pt x="1316166" y="575205"/>
                  <a:pt x="1339948" y="585937"/>
                  <a:pt x="1364343" y="595085"/>
                </a:cubicBezTo>
                <a:cubicBezTo>
                  <a:pt x="1378668" y="600457"/>
                  <a:pt x="1393560" y="604228"/>
                  <a:pt x="1407885" y="609600"/>
                </a:cubicBezTo>
                <a:cubicBezTo>
                  <a:pt x="1519762" y="651554"/>
                  <a:pt x="1441225" y="632089"/>
                  <a:pt x="1567543" y="653142"/>
                </a:cubicBezTo>
                <a:cubicBezTo>
                  <a:pt x="1582057" y="657980"/>
                  <a:pt x="1597023" y="661630"/>
                  <a:pt x="1611085" y="667657"/>
                </a:cubicBezTo>
                <a:cubicBezTo>
                  <a:pt x="1630972" y="676180"/>
                  <a:pt x="1648884" y="689088"/>
                  <a:pt x="1669143" y="696685"/>
                </a:cubicBezTo>
                <a:cubicBezTo>
                  <a:pt x="1692576" y="705472"/>
                  <a:pt x="1780056" y="721771"/>
                  <a:pt x="1799771" y="725714"/>
                </a:cubicBezTo>
                <a:cubicBezTo>
                  <a:pt x="1819123" y="735390"/>
                  <a:pt x="1837941" y="746219"/>
                  <a:pt x="1857828" y="754742"/>
                </a:cubicBezTo>
                <a:cubicBezTo>
                  <a:pt x="1883943" y="765934"/>
                  <a:pt x="1933926" y="778104"/>
                  <a:pt x="1959428" y="783771"/>
                </a:cubicBezTo>
                <a:cubicBezTo>
                  <a:pt x="1983510" y="789122"/>
                  <a:pt x="2008067" y="792302"/>
                  <a:pt x="2032000" y="798285"/>
                </a:cubicBezTo>
                <a:cubicBezTo>
                  <a:pt x="2046843" y="801996"/>
                  <a:pt x="2060608" y="809481"/>
                  <a:pt x="2075543" y="812800"/>
                </a:cubicBezTo>
                <a:cubicBezTo>
                  <a:pt x="2151454" y="829669"/>
                  <a:pt x="2202578" y="825875"/>
                  <a:pt x="2278743" y="856342"/>
                </a:cubicBezTo>
                <a:cubicBezTo>
                  <a:pt x="2310177" y="868916"/>
                  <a:pt x="2359095" y="890132"/>
                  <a:pt x="2394857" y="899885"/>
                </a:cubicBezTo>
                <a:cubicBezTo>
                  <a:pt x="2433347" y="910382"/>
                  <a:pt x="2510971" y="928914"/>
                  <a:pt x="2510971" y="928914"/>
                </a:cubicBezTo>
                <a:cubicBezTo>
                  <a:pt x="2577258" y="973104"/>
                  <a:pt x="2530563" y="949026"/>
                  <a:pt x="2612571" y="972457"/>
                </a:cubicBezTo>
                <a:cubicBezTo>
                  <a:pt x="2627282" y="976660"/>
                  <a:pt x="2641271" y="983260"/>
                  <a:pt x="2656114" y="986971"/>
                </a:cubicBezTo>
                <a:cubicBezTo>
                  <a:pt x="2797876" y="1022411"/>
                  <a:pt x="2914930" y="1009246"/>
                  <a:pt x="3077028" y="1016000"/>
                </a:cubicBezTo>
                <a:cubicBezTo>
                  <a:pt x="3096380" y="1020838"/>
                  <a:pt x="3115978" y="1024782"/>
                  <a:pt x="3135085" y="1030514"/>
                </a:cubicBezTo>
                <a:cubicBezTo>
                  <a:pt x="3164393" y="1039306"/>
                  <a:pt x="3192486" y="1052120"/>
                  <a:pt x="3222171" y="1059542"/>
                </a:cubicBezTo>
                <a:cubicBezTo>
                  <a:pt x="3241523" y="1064380"/>
                  <a:pt x="3261048" y="1068577"/>
                  <a:pt x="3280228" y="1074057"/>
                </a:cubicBezTo>
                <a:cubicBezTo>
                  <a:pt x="3294939" y="1078260"/>
                  <a:pt x="3308928" y="1084860"/>
                  <a:pt x="3323771" y="1088571"/>
                </a:cubicBezTo>
                <a:cubicBezTo>
                  <a:pt x="3347704" y="1094554"/>
                  <a:pt x="3372152" y="1098247"/>
                  <a:pt x="3396343" y="1103085"/>
                </a:cubicBezTo>
                <a:cubicBezTo>
                  <a:pt x="3515114" y="1162471"/>
                  <a:pt x="3393884" y="1107103"/>
                  <a:pt x="3512457" y="1146628"/>
                </a:cubicBezTo>
                <a:cubicBezTo>
                  <a:pt x="3604492" y="1177307"/>
                  <a:pt x="3557223" y="1169786"/>
                  <a:pt x="3628571" y="1190171"/>
                </a:cubicBezTo>
                <a:cubicBezTo>
                  <a:pt x="3647751" y="1195651"/>
                  <a:pt x="3667155" y="1200358"/>
                  <a:pt x="3686628" y="1204685"/>
                </a:cubicBezTo>
                <a:cubicBezTo>
                  <a:pt x="3710710" y="1210037"/>
                  <a:pt x="3735571" y="1212111"/>
                  <a:pt x="3759200" y="1219200"/>
                </a:cubicBezTo>
                <a:cubicBezTo>
                  <a:pt x="3784155" y="1226687"/>
                  <a:pt x="3806869" y="1240566"/>
                  <a:pt x="3831771" y="1248228"/>
                </a:cubicBezTo>
                <a:cubicBezTo>
                  <a:pt x="3937113" y="1280641"/>
                  <a:pt x="3955826" y="1278250"/>
                  <a:pt x="4064000" y="1291771"/>
                </a:cubicBezTo>
                <a:cubicBezTo>
                  <a:pt x="4137698" y="1310195"/>
                  <a:pt x="4169598" y="1316593"/>
                  <a:pt x="4252685" y="1349828"/>
                </a:cubicBezTo>
                <a:cubicBezTo>
                  <a:pt x="4276876" y="1359504"/>
                  <a:pt x="4300121" y="1372002"/>
                  <a:pt x="4325257" y="1378857"/>
                </a:cubicBezTo>
                <a:cubicBezTo>
                  <a:pt x="4370046" y="1391072"/>
                  <a:pt x="4510394" y="1404265"/>
                  <a:pt x="4542971" y="1407885"/>
                </a:cubicBezTo>
                <a:cubicBezTo>
                  <a:pt x="4612277" y="1425212"/>
                  <a:pt x="4610383" y="1423162"/>
                  <a:pt x="4688114" y="1451428"/>
                </a:cubicBezTo>
                <a:cubicBezTo>
                  <a:pt x="4712599" y="1460332"/>
                  <a:pt x="4735409" y="1474138"/>
                  <a:pt x="4760685" y="1480457"/>
                </a:cubicBezTo>
                <a:cubicBezTo>
                  <a:pt x="4793874" y="1488754"/>
                  <a:pt x="4828540" y="1489347"/>
                  <a:pt x="4862285" y="1494971"/>
                </a:cubicBezTo>
                <a:cubicBezTo>
                  <a:pt x="5043866" y="1525234"/>
                  <a:pt x="4787752" y="1497226"/>
                  <a:pt x="5109028" y="1524000"/>
                </a:cubicBezTo>
                <a:cubicBezTo>
                  <a:pt x="5213429" y="1558800"/>
                  <a:pt x="5083053" y="1516579"/>
                  <a:pt x="5210628" y="1553028"/>
                </a:cubicBezTo>
                <a:cubicBezTo>
                  <a:pt x="5225339" y="1557231"/>
                  <a:pt x="5238976" y="1565754"/>
                  <a:pt x="5254171" y="1567542"/>
                </a:cubicBezTo>
                <a:cubicBezTo>
                  <a:pt x="5321612" y="1575476"/>
                  <a:pt x="5389638" y="1577219"/>
                  <a:pt x="5457371" y="1582057"/>
                </a:cubicBezTo>
                <a:cubicBezTo>
                  <a:pt x="5485529" y="1591443"/>
                  <a:pt x="5530805" y="1607771"/>
                  <a:pt x="5558971" y="1611085"/>
                </a:cubicBezTo>
                <a:cubicBezTo>
                  <a:pt x="5685501" y="1625971"/>
                  <a:pt x="5689713" y="1625600"/>
                  <a:pt x="5762171" y="162560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0" y="3857628"/>
            <a:ext cx="5407993" cy="1451182"/>
          </a:xfrm>
          <a:custGeom>
            <a:avLst/>
            <a:gdLst>
              <a:gd name="connsiteX0" fmla="*/ 25460 w 5265117"/>
              <a:gd name="connsiteY0" fmla="*/ 12730 h 1379744"/>
              <a:gd name="connsiteX1" fmla="*/ 112545 w 5265117"/>
              <a:gd name="connsiteY1" fmla="*/ 56273 h 1379744"/>
              <a:gd name="connsiteX2" fmla="*/ 214145 w 5265117"/>
              <a:gd name="connsiteY2" fmla="*/ 85301 h 1379744"/>
              <a:gd name="connsiteX3" fmla="*/ 257688 w 5265117"/>
              <a:gd name="connsiteY3" fmla="*/ 99816 h 1379744"/>
              <a:gd name="connsiteX4" fmla="*/ 504431 w 5265117"/>
              <a:gd name="connsiteY4" fmla="*/ 114330 h 1379744"/>
              <a:gd name="connsiteX5" fmla="*/ 722145 w 5265117"/>
              <a:gd name="connsiteY5" fmla="*/ 186901 h 1379744"/>
              <a:gd name="connsiteX6" fmla="*/ 809231 w 5265117"/>
              <a:gd name="connsiteY6" fmla="*/ 215930 h 1379744"/>
              <a:gd name="connsiteX7" fmla="*/ 881803 w 5265117"/>
              <a:gd name="connsiteY7" fmla="*/ 230444 h 1379744"/>
              <a:gd name="connsiteX8" fmla="*/ 1041460 w 5265117"/>
              <a:gd name="connsiteY8" fmla="*/ 273987 h 1379744"/>
              <a:gd name="connsiteX9" fmla="*/ 1099517 w 5265117"/>
              <a:gd name="connsiteY9" fmla="*/ 288501 h 1379744"/>
              <a:gd name="connsiteX10" fmla="*/ 1244660 w 5265117"/>
              <a:gd name="connsiteY10" fmla="*/ 303016 h 1379744"/>
              <a:gd name="connsiteX11" fmla="*/ 1593003 w 5265117"/>
              <a:gd name="connsiteY11" fmla="*/ 332044 h 1379744"/>
              <a:gd name="connsiteX12" fmla="*/ 1709117 w 5265117"/>
              <a:gd name="connsiteY12" fmla="*/ 375587 h 1379744"/>
              <a:gd name="connsiteX13" fmla="*/ 1767174 w 5265117"/>
              <a:gd name="connsiteY13" fmla="*/ 390101 h 1379744"/>
              <a:gd name="connsiteX14" fmla="*/ 1854260 w 5265117"/>
              <a:gd name="connsiteY14" fmla="*/ 419130 h 1379744"/>
              <a:gd name="connsiteX15" fmla="*/ 1897803 w 5265117"/>
              <a:gd name="connsiteY15" fmla="*/ 433644 h 1379744"/>
              <a:gd name="connsiteX16" fmla="*/ 1941345 w 5265117"/>
              <a:gd name="connsiteY16" fmla="*/ 448159 h 1379744"/>
              <a:gd name="connsiteX17" fmla="*/ 2013917 w 5265117"/>
              <a:gd name="connsiteY17" fmla="*/ 462673 h 1379744"/>
              <a:gd name="connsiteX18" fmla="*/ 2057460 w 5265117"/>
              <a:gd name="connsiteY18" fmla="*/ 491701 h 1379744"/>
              <a:gd name="connsiteX19" fmla="*/ 2173574 w 5265117"/>
              <a:gd name="connsiteY19" fmla="*/ 520730 h 1379744"/>
              <a:gd name="connsiteX20" fmla="*/ 2347745 w 5265117"/>
              <a:gd name="connsiteY20" fmla="*/ 578787 h 1379744"/>
              <a:gd name="connsiteX21" fmla="*/ 2463860 w 5265117"/>
              <a:gd name="connsiteY21" fmla="*/ 607816 h 1379744"/>
              <a:gd name="connsiteX22" fmla="*/ 2507403 w 5265117"/>
              <a:gd name="connsiteY22" fmla="*/ 636844 h 1379744"/>
              <a:gd name="connsiteX23" fmla="*/ 2550945 w 5265117"/>
              <a:gd name="connsiteY23" fmla="*/ 651359 h 1379744"/>
              <a:gd name="connsiteX24" fmla="*/ 2710603 w 5265117"/>
              <a:gd name="connsiteY24" fmla="*/ 709416 h 1379744"/>
              <a:gd name="connsiteX25" fmla="*/ 2841231 w 5265117"/>
              <a:gd name="connsiteY25" fmla="*/ 738444 h 1379744"/>
              <a:gd name="connsiteX26" fmla="*/ 2986374 w 5265117"/>
              <a:gd name="connsiteY26" fmla="*/ 796501 h 1379744"/>
              <a:gd name="connsiteX27" fmla="*/ 3102488 w 5265117"/>
              <a:gd name="connsiteY27" fmla="*/ 825530 h 1379744"/>
              <a:gd name="connsiteX28" fmla="*/ 3276660 w 5265117"/>
              <a:gd name="connsiteY28" fmla="*/ 898101 h 1379744"/>
              <a:gd name="connsiteX29" fmla="*/ 3407288 w 5265117"/>
              <a:gd name="connsiteY29" fmla="*/ 927130 h 1379744"/>
              <a:gd name="connsiteX30" fmla="*/ 3450831 w 5265117"/>
              <a:gd name="connsiteY30" fmla="*/ 956159 h 1379744"/>
              <a:gd name="connsiteX31" fmla="*/ 3581460 w 5265117"/>
              <a:gd name="connsiteY31" fmla="*/ 985187 h 1379744"/>
              <a:gd name="connsiteX32" fmla="*/ 3625003 w 5265117"/>
              <a:gd name="connsiteY32" fmla="*/ 999701 h 1379744"/>
              <a:gd name="connsiteX33" fmla="*/ 3784660 w 5265117"/>
              <a:gd name="connsiteY33" fmla="*/ 1057759 h 1379744"/>
              <a:gd name="connsiteX34" fmla="*/ 3842717 w 5265117"/>
              <a:gd name="connsiteY34" fmla="*/ 1072273 h 1379744"/>
              <a:gd name="connsiteX35" fmla="*/ 4002374 w 5265117"/>
              <a:gd name="connsiteY35" fmla="*/ 1130330 h 1379744"/>
              <a:gd name="connsiteX36" fmla="*/ 4060431 w 5265117"/>
              <a:gd name="connsiteY36" fmla="*/ 1144844 h 1379744"/>
              <a:gd name="connsiteX37" fmla="*/ 4263631 w 5265117"/>
              <a:gd name="connsiteY37" fmla="*/ 1188387 h 1379744"/>
              <a:gd name="connsiteX38" fmla="*/ 4307174 w 5265117"/>
              <a:gd name="connsiteY38" fmla="*/ 1202901 h 1379744"/>
              <a:gd name="connsiteX39" fmla="*/ 4611974 w 5265117"/>
              <a:gd name="connsiteY39" fmla="*/ 1246444 h 1379744"/>
              <a:gd name="connsiteX40" fmla="*/ 4699060 w 5265117"/>
              <a:gd name="connsiteY40" fmla="*/ 1275473 h 1379744"/>
              <a:gd name="connsiteX41" fmla="*/ 4742603 w 5265117"/>
              <a:gd name="connsiteY41" fmla="*/ 1289987 h 1379744"/>
              <a:gd name="connsiteX42" fmla="*/ 4873231 w 5265117"/>
              <a:gd name="connsiteY42" fmla="*/ 1304501 h 1379744"/>
              <a:gd name="connsiteX43" fmla="*/ 4945803 w 5265117"/>
              <a:gd name="connsiteY43" fmla="*/ 1319016 h 1379744"/>
              <a:gd name="connsiteX44" fmla="*/ 5032888 w 5265117"/>
              <a:gd name="connsiteY44" fmla="*/ 1333530 h 1379744"/>
              <a:gd name="connsiteX45" fmla="*/ 5090945 w 5265117"/>
              <a:gd name="connsiteY45" fmla="*/ 1348044 h 1379744"/>
              <a:gd name="connsiteX46" fmla="*/ 5192545 w 5265117"/>
              <a:gd name="connsiteY46" fmla="*/ 1377073 h 1379744"/>
              <a:gd name="connsiteX47" fmla="*/ 5265117 w 5265117"/>
              <a:gd name="connsiteY47" fmla="*/ 1377073 h 137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265117" h="1379744">
                <a:moveTo>
                  <a:pt x="25460" y="12730"/>
                </a:moveTo>
                <a:cubicBezTo>
                  <a:pt x="134907" y="49211"/>
                  <a:pt x="0" y="0"/>
                  <a:pt x="112545" y="56273"/>
                </a:cubicBezTo>
                <a:cubicBezTo>
                  <a:pt x="135744" y="67873"/>
                  <a:pt x="192445" y="79101"/>
                  <a:pt x="214145" y="85301"/>
                </a:cubicBezTo>
                <a:cubicBezTo>
                  <a:pt x="228856" y="89504"/>
                  <a:pt x="242464" y="98294"/>
                  <a:pt x="257688" y="99816"/>
                </a:cubicBezTo>
                <a:cubicBezTo>
                  <a:pt x="339669" y="108014"/>
                  <a:pt x="422183" y="109492"/>
                  <a:pt x="504431" y="114330"/>
                </a:cubicBezTo>
                <a:lnTo>
                  <a:pt x="722145" y="186901"/>
                </a:lnTo>
                <a:lnTo>
                  <a:pt x="809231" y="215930"/>
                </a:lnTo>
                <a:cubicBezTo>
                  <a:pt x="833422" y="220768"/>
                  <a:pt x="858003" y="223953"/>
                  <a:pt x="881803" y="230444"/>
                </a:cubicBezTo>
                <a:cubicBezTo>
                  <a:pt x="1180851" y="312003"/>
                  <a:pt x="786860" y="217411"/>
                  <a:pt x="1041460" y="273987"/>
                </a:cubicBezTo>
                <a:cubicBezTo>
                  <a:pt x="1060933" y="278314"/>
                  <a:pt x="1079770" y="285680"/>
                  <a:pt x="1099517" y="288501"/>
                </a:cubicBezTo>
                <a:cubicBezTo>
                  <a:pt x="1147651" y="295377"/>
                  <a:pt x="1196335" y="297646"/>
                  <a:pt x="1244660" y="303016"/>
                </a:cubicBezTo>
                <a:cubicBezTo>
                  <a:pt x="1492882" y="330597"/>
                  <a:pt x="1212190" y="308244"/>
                  <a:pt x="1593003" y="332044"/>
                </a:cubicBezTo>
                <a:cubicBezTo>
                  <a:pt x="1742036" y="369304"/>
                  <a:pt x="1557308" y="318660"/>
                  <a:pt x="1709117" y="375587"/>
                </a:cubicBezTo>
                <a:cubicBezTo>
                  <a:pt x="1727795" y="382591"/>
                  <a:pt x="1748067" y="384369"/>
                  <a:pt x="1767174" y="390101"/>
                </a:cubicBezTo>
                <a:cubicBezTo>
                  <a:pt x="1796482" y="398894"/>
                  <a:pt x="1825231" y="409454"/>
                  <a:pt x="1854260" y="419130"/>
                </a:cubicBezTo>
                <a:lnTo>
                  <a:pt x="1897803" y="433644"/>
                </a:lnTo>
                <a:cubicBezTo>
                  <a:pt x="1912317" y="438482"/>
                  <a:pt x="1926343" y="445159"/>
                  <a:pt x="1941345" y="448159"/>
                </a:cubicBezTo>
                <a:lnTo>
                  <a:pt x="2013917" y="462673"/>
                </a:lnTo>
                <a:cubicBezTo>
                  <a:pt x="2028431" y="472349"/>
                  <a:pt x="2041858" y="483900"/>
                  <a:pt x="2057460" y="491701"/>
                </a:cubicBezTo>
                <a:cubicBezTo>
                  <a:pt x="2087218" y="506580"/>
                  <a:pt x="2145965" y="515208"/>
                  <a:pt x="2173574" y="520730"/>
                </a:cubicBezTo>
                <a:cubicBezTo>
                  <a:pt x="2254922" y="561405"/>
                  <a:pt x="2233491" y="555937"/>
                  <a:pt x="2347745" y="578787"/>
                </a:cubicBezTo>
                <a:cubicBezTo>
                  <a:pt x="2375355" y="584309"/>
                  <a:pt x="2434102" y="592937"/>
                  <a:pt x="2463860" y="607816"/>
                </a:cubicBezTo>
                <a:cubicBezTo>
                  <a:pt x="2479462" y="615617"/>
                  <a:pt x="2491801" y="629043"/>
                  <a:pt x="2507403" y="636844"/>
                </a:cubicBezTo>
                <a:cubicBezTo>
                  <a:pt x="2521087" y="643686"/>
                  <a:pt x="2536620" y="645987"/>
                  <a:pt x="2550945" y="651359"/>
                </a:cubicBezTo>
                <a:cubicBezTo>
                  <a:pt x="2616633" y="675992"/>
                  <a:pt x="2640251" y="690655"/>
                  <a:pt x="2710603" y="709416"/>
                </a:cubicBezTo>
                <a:cubicBezTo>
                  <a:pt x="2753702" y="720909"/>
                  <a:pt x="2797688" y="728768"/>
                  <a:pt x="2841231" y="738444"/>
                </a:cubicBezTo>
                <a:cubicBezTo>
                  <a:pt x="2901296" y="768477"/>
                  <a:pt x="2914627" y="778564"/>
                  <a:pt x="2986374" y="796501"/>
                </a:cubicBezTo>
                <a:cubicBezTo>
                  <a:pt x="3025079" y="806177"/>
                  <a:pt x="3064639" y="812914"/>
                  <a:pt x="3102488" y="825530"/>
                </a:cubicBezTo>
                <a:cubicBezTo>
                  <a:pt x="3382224" y="918776"/>
                  <a:pt x="2990527" y="783648"/>
                  <a:pt x="3276660" y="898101"/>
                </a:cubicBezTo>
                <a:cubicBezTo>
                  <a:pt x="3297164" y="906302"/>
                  <a:pt x="3391195" y="923911"/>
                  <a:pt x="3407288" y="927130"/>
                </a:cubicBezTo>
                <a:cubicBezTo>
                  <a:pt x="3421802" y="936806"/>
                  <a:pt x="3435229" y="948358"/>
                  <a:pt x="3450831" y="956159"/>
                </a:cubicBezTo>
                <a:cubicBezTo>
                  <a:pt x="3490038" y="975763"/>
                  <a:pt x="3541326" y="976269"/>
                  <a:pt x="3581460" y="985187"/>
                </a:cubicBezTo>
                <a:cubicBezTo>
                  <a:pt x="3596395" y="988506"/>
                  <a:pt x="3610678" y="994329"/>
                  <a:pt x="3625003" y="999701"/>
                </a:cubicBezTo>
                <a:cubicBezTo>
                  <a:pt x="3682718" y="1021344"/>
                  <a:pt x="3723672" y="1042512"/>
                  <a:pt x="3784660" y="1057759"/>
                </a:cubicBezTo>
                <a:cubicBezTo>
                  <a:pt x="3804012" y="1062597"/>
                  <a:pt x="3823610" y="1066541"/>
                  <a:pt x="3842717" y="1072273"/>
                </a:cubicBezTo>
                <a:cubicBezTo>
                  <a:pt x="4079903" y="1143427"/>
                  <a:pt x="3794633" y="1061083"/>
                  <a:pt x="4002374" y="1130330"/>
                </a:cubicBezTo>
                <a:cubicBezTo>
                  <a:pt x="4021298" y="1136638"/>
                  <a:pt x="4041079" y="1140006"/>
                  <a:pt x="4060431" y="1144844"/>
                </a:cubicBezTo>
                <a:cubicBezTo>
                  <a:pt x="4173514" y="1201386"/>
                  <a:pt x="4071033" y="1158757"/>
                  <a:pt x="4263631" y="1188387"/>
                </a:cubicBezTo>
                <a:cubicBezTo>
                  <a:pt x="4278753" y="1190713"/>
                  <a:pt x="4292137" y="1200081"/>
                  <a:pt x="4307174" y="1202901"/>
                </a:cubicBezTo>
                <a:cubicBezTo>
                  <a:pt x="4412064" y="1222568"/>
                  <a:pt x="4507710" y="1233411"/>
                  <a:pt x="4611974" y="1246444"/>
                </a:cubicBezTo>
                <a:lnTo>
                  <a:pt x="4699060" y="1275473"/>
                </a:lnTo>
                <a:cubicBezTo>
                  <a:pt x="4713574" y="1280311"/>
                  <a:pt x="4727397" y="1288297"/>
                  <a:pt x="4742603" y="1289987"/>
                </a:cubicBezTo>
                <a:cubicBezTo>
                  <a:pt x="4786146" y="1294825"/>
                  <a:pt x="4829861" y="1298305"/>
                  <a:pt x="4873231" y="1304501"/>
                </a:cubicBezTo>
                <a:cubicBezTo>
                  <a:pt x="4897653" y="1307990"/>
                  <a:pt x="4921531" y="1314603"/>
                  <a:pt x="4945803" y="1319016"/>
                </a:cubicBezTo>
                <a:cubicBezTo>
                  <a:pt x="4974757" y="1324280"/>
                  <a:pt x="5004031" y="1327759"/>
                  <a:pt x="5032888" y="1333530"/>
                </a:cubicBezTo>
                <a:cubicBezTo>
                  <a:pt x="5052449" y="1337442"/>
                  <a:pt x="5071765" y="1342564"/>
                  <a:pt x="5090945" y="1348044"/>
                </a:cubicBezTo>
                <a:cubicBezTo>
                  <a:pt x="5125979" y="1358054"/>
                  <a:pt x="5155414" y="1372947"/>
                  <a:pt x="5192545" y="1377073"/>
                </a:cubicBezTo>
                <a:cubicBezTo>
                  <a:pt x="5216588" y="1379744"/>
                  <a:pt x="5240926" y="1377073"/>
                  <a:pt x="5265117" y="1377073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rot="21381597">
            <a:off x="817099" y="5116091"/>
            <a:ext cx="3672114" cy="1103086"/>
          </a:xfrm>
          <a:custGeom>
            <a:avLst/>
            <a:gdLst>
              <a:gd name="connsiteX0" fmla="*/ 0 w 3672114"/>
              <a:gd name="connsiteY0" fmla="*/ 0 h 1103086"/>
              <a:gd name="connsiteX1" fmla="*/ 928914 w 3672114"/>
              <a:gd name="connsiteY1" fmla="*/ 29029 h 1103086"/>
              <a:gd name="connsiteX2" fmla="*/ 1045029 w 3672114"/>
              <a:gd name="connsiteY2" fmla="*/ 58057 h 1103086"/>
              <a:gd name="connsiteX3" fmla="*/ 1088572 w 3672114"/>
              <a:gd name="connsiteY3" fmla="*/ 72571 h 1103086"/>
              <a:gd name="connsiteX4" fmla="*/ 1480457 w 3672114"/>
              <a:gd name="connsiteY4" fmla="*/ 87086 h 1103086"/>
              <a:gd name="connsiteX5" fmla="*/ 1669143 w 3672114"/>
              <a:gd name="connsiteY5" fmla="*/ 101600 h 1103086"/>
              <a:gd name="connsiteX6" fmla="*/ 1756229 w 3672114"/>
              <a:gd name="connsiteY6" fmla="*/ 130629 h 1103086"/>
              <a:gd name="connsiteX7" fmla="*/ 1814286 w 3672114"/>
              <a:gd name="connsiteY7" fmla="*/ 145143 h 1103086"/>
              <a:gd name="connsiteX8" fmla="*/ 1944914 w 3672114"/>
              <a:gd name="connsiteY8" fmla="*/ 188686 h 1103086"/>
              <a:gd name="connsiteX9" fmla="*/ 1988457 w 3672114"/>
              <a:gd name="connsiteY9" fmla="*/ 203200 h 1103086"/>
              <a:gd name="connsiteX10" fmla="*/ 2032000 w 3672114"/>
              <a:gd name="connsiteY10" fmla="*/ 217714 h 1103086"/>
              <a:gd name="connsiteX11" fmla="*/ 2133600 w 3672114"/>
              <a:gd name="connsiteY11" fmla="*/ 261257 h 1103086"/>
              <a:gd name="connsiteX12" fmla="*/ 2220686 w 3672114"/>
              <a:gd name="connsiteY12" fmla="*/ 275771 h 1103086"/>
              <a:gd name="connsiteX13" fmla="*/ 2278743 w 3672114"/>
              <a:gd name="connsiteY13" fmla="*/ 304800 h 1103086"/>
              <a:gd name="connsiteX14" fmla="*/ 2423886 w 3672114"/>
              <a:gd name="connsiteY14" fmla="*/ 348343 h 1103086"/>
              <a:gd name="connsiteX15" fmla="*/ 2481943 w 3672114"/>
              <a:gd name="connsiteY15" fmla="*/ 377371 h 1103086"/>
              <a:gd name="connsiteX16" fmla="*/ 2554514 w 3672114"/>
              <a:gd name="connsiteY16" fmla="*/ 391886 h 1103086"/>
              <a:gd name="connsiteX17" fmla="*/ 2641600 w 3672114"/>
              <a:gd name="connsiteY17" fmla="*/ 420914 h 1103086"/>
              <a:gd name="connsiteX18" fmla="*/ 2743200 w 3672114"/>
              <a:gd name="connsiteY18" fmla="*/ 478971 h 1103086"/>
              <a:gd name="connsiteX19" fmla="*/ 2844800 w 3672114"/>
              <a:gd name="connsiteY19" fmla="*/ 537029 h 1103086"/>
              <a:gd name="connsiteX20" fmla="*/ 2917372 w 3672114"/>
              <a:gd name="connsiteY20" fmla="*/ 551543 h 1103086"/>
              <a:gd name="connsiteX21" fmla="*/ 3004457 w 3672114"/>
              <a:gd name="connsiteY21" fmla="*/ 609600 h 1103086"/>
              <a:gd name="connsiteX22" fmla="*/ 3091543 w 3672114"/>
              <a:gd name="connsiteY22" fmla="*/ 667657 h 1103086"/>
              <a:gd name="connsiteX23" fmla="*/ 3106057 w 3672114"/>
              <a:gd name="connsiteY23" fmla="*/ 711200 h 1103086"/>
              <a:gd name="connsiteX24" fmla="*/ 3149600 w 3672114"/>
              <a:gd name="connsiteY24" fmla="*/ 740229 h 1103086"/>
              <a:gd name="connsiteX25" fmla="*/ 3193143 w 3672114"/>
              <a:gd name="connsiteY25" fmla="*/ 783771 h 1103086"/>
              <a:gd name="connsiteX26" fmla="*/ 3280229 w 3672114"/>
              <a:gd name="connsiteY26" fmla="*/ 841829 h 1103086"/>
              <a:gd name="connsiteX27" fmla="*/ 3367314 w 3672114"/>
              <a:gd name="connsiteY27" fmla="*/ 899886 h 1103086"/>
              <a:gd name="connsiteX28" fmla="*/ 3410857 w 3672114"/>
              <a:gd name="connsiteY28" fmla="*/ 928914 h 1103086"/>
              <a:gd name="connsiteX29" fmla="*/ 3454400 w 3672114"/>
              <a:gd name="connsiteY29" fmla="*/ 957943 h 1103086"/>
              <a:gd name="connsiteX30" fmla="*/ 3512457 w 3672114"/>
              <a:gd name="connsiteY30" fmla="*/ 986971 h 1103086"/>
              <a:gd name="connsiteX31" fmla="*/ 3570514 w 3672114"/>
              <a:gd name="connsiteY31" fmla="*/ 1030514 h 1103086"/>
              <a:gd name="connsiteX32" fmla="*/ 3672114 w 3672114"/>
              <a:gd name="connsiteY32" fmla="*/ 1088571 h 1103086"/>
              <a:gd name="connsiteX33" fmla="*/ 3672114 w 3672114"/>
              <a:gd name="connsiteY33" fmla="*/ 1103086 h 11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672114" h="1103086">
                <a:moveTo>
                  <a:pt x="0" y="0"/>
                </a:moveTo>
                <a:cubicBezTo>
                  <a:pt x="2754" y="66"/>
                  <a:pt x="780498" y="14187"/>
                  <a:pt x="928914" y="29029"/>
                </a:cubicBezTo>
                <a:cubicBezTo>
                  <a:pt x="968612" y="32999"/>
                  <a:pt x="1007180" y="45441"/>
                  <a:pt x="1045029" y="58057"/>
                </a:cubicBezTo>
                <a:cubicBezTo>
                  <a:pt x="1059543" y="62895"/>
                  <a:pt x="1073306" y="71553"/>
                  <a:pt x="1088572" y="72571"/>
                </a:cubicBezTo>
                <a:cubicBezTo>
                  <a:pt x="1219000" y="81266"/>
                  <a:pt x="1349829" y="82248"/>
                  <a:pt x="1480457" y="87086"/>
                </a:cubicBezTo>
                <a:cubicBezTo>
                  <a:pt x="1543352" y="91924"/>
                  <a:pt x="1606834" y="91762"/>
                  <a:pt x="1669143" y="101600"/>
                </a:cubicBezTo>
                <a:cubicBezTo>
                  <a:pt x="1699367" y="106372"/>
                  <a:pt x="1726544" y="123208"/>
                  <a:pt x="1756229" y="130629"/>
                </a:cubicBezTo>
                <a:cubicBezTo>
                  <a:pt x="1775581" y="135467"/>
                  <a:pt x="1795179" y="139411"/>
                  <a:pt x="1814286" y="145143"/>
                </a:cubicBezTo>
                <a:cubicBezTo>
                  <a:pt x="1814399" y="145177"/>
                  <a:pt x="1923086" y="181410"/>
                  <a:pt x="1944914" y="188686"/>
                </a:cubicBezTo>
                <a:lnTo>
                  <a:pt x="1988457" y="203200"/>
                </a:lnTo>
                <a:cubicBezTo>
                  <a:pt x="2002971" y="208038"/>
                  <a:pt x="2018316" y="210872"/>
                  <a:pt x="2032000" y="217714"/>
                </a:cubicBezTo>
                <a:cubicBezTo>
                  <a:pt x="2067501" y="235465"/>
                  <a:pt x="2095157" y="252714"/>
                  <a:pt x="2133600" y="261257"/>
                </a:cubicBezTo>
                <a:cubicBezTo>
                  <a:pt x="2162328" y="267641"/>
                  <a:pt x="2191657" y="270933"/>
                  <a:pt x="2220686" y="275771"/>
                </a:cubicBezTo>
                <a:cubicBezTo>
                  <a:pt x="2240038" y="285447"/>
                  <a:pt x="2258484" y="297203"/>
                  <a:pt x="2278743" y="304800"/>
                </a:cubicBezTo>
                <a:cubicBezTo>
                  <a:pt x="2362093" y="336056"/>
                  <a:pt x="2324614" y="298708"/>
                  <a:pt x="2423886" y="348343"/>
                </a:cubicBezTo>
                <a:cubicBezTo>
                  <a:pt x="2443238" y="358019"/>
                  <a:pt x="2461417" y="370529"/>
                  <a:pt x="2481943" y="377371"/>
                </a:cubicBezTo>
                <a:cubicBezTo>
                  <a:pt x="2505346" y="385172"/>
                  <a:pt x="2530714" y="385395"/>
                  <a:pt x="2554514" y="391886"/>
                </a:cubicBezTo>
                <a:cubicBezTo>
                  <a:pt x="2584035" y="399937"/>
                  <a:pt x="2641600" y="420914"/>
                  <a:pt x="2641600" y="420914"/>
                </a:cubicBezTo>
                <a:cubicBezTo>
                  <a:pt x="2781987" y="526205"/>
                  <a:pt x="2632378" y="423560"/>
                  <a:pt x="2743200" y="478971"/>
                </a:cubicBezTo>
                <a:cubicBezTo>
                  <a:pt x="2806905" y="510823"/>
                  <a:pt x="2768463" y="511583"/>
                  <a:pt x="2844800" y="537029"/>
                </a:cubicBezTo>
                <a:cubicBezTo>
                  <a:pt x="2868204" y="544830"/>
                  <a:pt x="2893181" y="546705"/>
                  <a:pt x="2917372" y="551543"/>
                </a:cubicBezTo>
                <a:cubicBezTo>
                  <a:pt x="2946400" y="570895"/>
                  <a:pt x="2979788" y="584931"/>
                  <a:pt x="3004457" y="609600"/>
                </a:cubicBezTo>
                <a:cubicBezTo>
                  <a:pt x="3058818" y="663961"/>
                  <a:pt x="3028527" y="646652"/>
                  <a:pt x="3091543" y="667657"/>
                </a:cubicBezTo>
                <a:cubicBezTo>
                  <a:pt x="3096381" y="682171"/>
                  <a:pt x="3096500" y="699253"/>
                  <a:pt x="3106057" y="711200"/>
                </a:cubicBezTo>
                <a:cubicBezTo>
                  <a:pt x="3116954" y="724822"/>
                  <a:pt x="3136199" y="729062"/>
                  <a:pt x="3149600" y="740229"/>
                </a:cubicBezTo>
                <a:cubicBezTo>
                  <a:pt x="3165369" y="753369"/>
                  <a:pt x="3176941" y="771169"/>
                  <a:pt x="3193143" y="783771"/>
                </a:cubicBezTo>
                <a:cubicBezTo>
                  <a:pt x="3220682" y="805190"/>
                  <a:pt x="3251200" y="822476"/>
                  <a:pt x="3280229" y="841829"/>
                </a:cubicBezTo>
                <a:lnTo>
                  <a:pt x="3367314" y="899886"/>
                </a:lnTo>
                <a:lnTo>
                  <a:pt x="3410857" y="928914"/>
                </a:lnTo>
                <a:cubicBezTo>
                  <a:pt x="3425371" y="938590"/>
                  <a:pt x="3438797" y="950142"/>
                  <a:pt x="3454400" y="957943"/>
                </a:cubicBezTo>
                <a:cubicBezTo>
                  <a:pt x="3473752" y="967619"/>
                  <a:pt x="3494109" y="975504"/>
                  <a:pt x="3512457" y="986971"/>
                </a:cubicBezTo>
                <a:cubicBezTo>
                  <a:pt x="3532970" y="999792"/>
                  <a:pt x="3550001" y="1017693"/>
                  <a:pt x="3570514" y="1030514"/>
                </a:cubicBezTo>
                <a:cubicBezTo>
                  <a:pt x="3600868" y="1049485"/>
                  <a:pt x="3645482" y="1061939"/>
                  <a:pt x="3672114" y="1088571"/>
                </a:cubicBezTo>
                <a:lnTo>
                  <a:pt x="3672114" y="1103086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857884" y="5500702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   </a:t>
            </a:r>
            <a:r>
              <a:rPr lang="ru-RU" sz="5400" b="1" dirty="0" smtClean="0">
                <a:solidFill>
                  <a:srgbClr val="FF0000"/>
                </a:solidFill>
              </a:rPr>
              <a:t>13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227" t="14953" r="4689" b="5607"/>
          <a:stretch>
            <a:fillRect/>
          </a:stretch>
        </p:blipFill>
        <p:spPr bwMode="auto">
          <a:xfrm>
            <a:off x="500034" y="285728"/>
            <a:ext cx="5429288" cy="51435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714844" y="5288340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Сколько вы видите квадратов и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сколько отрезков?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166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Главный</cp:lastModifiedBy>
  <cp:revision>41</cp:revision>
  <dcterms:created xsi:type="dcterms:W3CDTF">2013-01-11T06:15:47Z</dcterms:created>
  <dcterms:modified xsi:type="dcterms:W3CDTF">2013-02-03T11:06:25Z</dcterms:modified>
</cp:coreProperties>
</file>