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9" r:id="rId9"/>
    <p:sldId id="267" r:id="rId10"/>
    <p:sldId id="270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AF9B-F9ED-4E91-B752-EB4C23FE35B9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3444-057B-4D4D-A3BC-7BDADE367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AF9B-F9ED-4E91-B752-EB4C23FE35B9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3444-057B-4D4D-A3BC-7BDADE367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AF9B-F9ED-4E91-B752-EB4C23FE35B9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3444-057B-4D4D-A3BC-7BDADE367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AF9B-F9ED-4E91-B752-EB4C23FE35B9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3444-057B-4D4D-A3BC-7BDADE367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AF9B-F9ED-4E91-B752-EB4C23FE35B9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3444-057B-4D4D-A3BC-7BDADE367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AF9B-F9ED-4E91-B752-EB4C23FE35B9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3444-057B-4D4D-A3BC-7BDADE367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AF9B-F9ED-4E91-B752-EB4C23FE35B9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3444-057B-4D4D-A3BC-7BDADE367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AF9B-F9ED-4E91-B752-EB4C23FE35B9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3444-057B-4D4D-A3BC-7BDADE367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AF9B-F9ED-4E91-B752-EB4C23FE35B9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3444-057B-4D4D-A3BC-7BDADE367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AF9B-F9ED-4E91-B752-EB4C23FE35B9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3444-057B-4D4D-A3BC-7BDADE367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AF9B-F9ED-4E91-B752-EB4C23FE35B9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3444-057B-4D4D-A3BC-7BDADE367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9AF9B-F9ED-4E91-B752-EB4C23FE35B9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A3444-057B-4D4D-A3BC-7BDADE367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42875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Тест</a:t>
            </a:r>
            <a:r>
              <a:rPr lang="en-US" dirty="0" smtClean="0"/>
              <a:t>:”</a:t>
            </a:r>
            <a:r>
              <a:rPr lang="ru-RU" dirty="0" smtClean="0"/>
              <a:t>Устные вычисления в пределах 1000</a:t>
            </a:r>
            <a:r>
              <a:rPr lang="en-US" dirty="0" smtClean="0"/>
              <a:t>”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3886200"/>
            <a:ext cx="7500990" cy="1752600"/>
          </a:xfrm>
        </p:spPr>
        <p:txBody>
          <a:bodyPr/>
          <a:lstStyle/>
          <a:p>
            <a:endParaRPr lang="ru-RU" sz="2000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1857364"/>
            <a:ext cx="650085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ru-RU" sz="2400" dirty="0" smtClean="0"/>
              <a:t>1. Если 7</a:t>
            </a:r>
            <a:r>
              <a:rPr lang="en-US" sz="2400" dirty="0" smtClean="0"/>
              <a:t>4</a:t>
            </a:r>
            <a:r>
              <a:rPr lang="ru-RU" sz="2400" dirty="0" smtClean="0"/>
              <a:t>0 увеличить на 200, то получится</a:t>
            </a:r>
          </a:p>
          <a:p>
            <a:pPr marL="514350" indent="-514350"/>
            <a:r>
              <a:rPr lang="ru-RU" sz="2400" dirty="0" smtClean="0"/>
              <a:t>     Г)</a:t>
            </a:r>
            <a:r>
              <a:rPr lang="en-US" sz="2400" dirty="0" smtClean="0"/>
              <a:t>742</a:t>
            </a:r>
            <a:r>
              <a:rPr lang="ru-RU" sz="2400" dirty="0" smtClean="0"/>
              <a:t>              Д)</a:t>
            </a:r>
            <a:r>
              <a:rPr lang="en-US" sz="2400" dirty="0" smtClean="0"/>
              <a:t>460</a:t>
            </a:r>
            <a:r>
              <a:rPr lang="ru-RU" sz="2400" dirty="0" smtClean="0"/>
              <a:t>             З)</a:t>
            </a:r>
            <a:r>
              <a:rPr lang="en-US" sz="2400" dirty="0" smtClean="0"/>
              <a:t>940</a:t>
            </a:r>
            <a:endParaRPr lang="ru-RU" sz="2400" dirty="0" smtClean="0"/>
          </a:p>
          <a:p>
            <a:pPr marL="514350" indent="-514350"/>
            <a:r>
              <a:rPr lang="ru-RU" sz="2400" dirty="0" smtClean="0"/>
              <a:t>2. Если 230 увеличить в 3 раза, то получится</a:t>
            </a:r>
          </a:p>
          <a:p>
            <a:pPr marL="514350" indent="-514350"/>
            <a:r>
              <a:rPr lang="ru-RU" sz="2400" dirty="0" smtClean="0"/>
              <a:t>     Б)233            А)690               Д)630</a:t>
            </a:r>
          </a:p>
          <a:p>
            <a:pPr marL="514350" indent="-514350"/>
            <a:r>
              <a:rPr lang="ru-RU" sz="2400" dirty="0" smtClean="0"/>
              <a:t>3. Уменьшаемое 870, вычитаемое 530. Найдите разность.</a:t>
            </a:r>
          </a:p>
          <a:p>
            <a:pPr marL="514350" indent="-514350"/>
            <a:r>
              <a:rPr lang="ru-RU" sz="2400" dirty="0" smtClean="0"/>
              <a:t>     Й)340            Б)450              Г)320</a:t>
            </a:r>
          </a:p>
          <a:p>
            <a:pPr marL="514350" indent="-514350"/>
            <a:r>
              <a:rPr lang="ru-RU" sz="2400" dirty="0" smtClean="0"/>
              <a:t>4. Если </a:t>
            </a:r>
            <a:r>
              <a:rPr lang="en-US" sz="2400" dirty="0" smtClean="0"/>
              <a:t>630</a:t>
            </a:r>
            <a:r>
              <a:rPr lang="ru-RU" sz="2400" dirty="0" smtClean="0"/>
              <a:t> уменьшить в 3 раза, то получится</a:t>
            </a:r>
          </a:p>
          <a:p>
            <a:pPr marL="514350" indent="-514350"/>
            <a:r>
              <a:rPr lang="ru-RU" sz="2400" dirty="0" smtClean="0"/>
              <a:t>     А)</a:t>
            </a:r>
            <a:r>
              <a:rPr lang="en-US" sz="2400" dirty="0" smtClean="0"/>
              <a:t>627</a:t>
            </a:r>
            <a:r>
              <a:rPr lang="ru-RU" sz="2400" dirty="0" smtClean="0"/>
              <a:t>            В)</a:t>
            </a:r>
            <a:r>
              <a:rPr lang="en-US" sz="2400" dirty="0" smtClean="0"/>
              <a:t>320</a:t>
            </a:r>
            <a:r>
              <a:rPr lang="ru-RU" sz="2400" dirty="0" smtClean="0"/>
              <a:t>              К)</a:t>
            </a:r>
            <a:r>
              <a:rPr lang="en-US" sz="2400" dirty="0" smtClean="0"/>
              <a:t>210</a:t>
            </a:r>
            <a:endParaRPr lang="ru-RU" sz="2400" dirty="0" smtClean="0"/>
          </a:p>
          <a:p>
            <a:pPr marL="514350" indent="-514350"/>
            <a:r>
              <a:rPr lang="ru-RU" sz="2400" dirty="0" smtClean="0"/>
              <a:t>5.</a:t>
            </a:r>
            <a:r>
              <a:rPr lang="en-US" sz="2400" dirty="0" smtClean="0"/>
              <a:t>9</a:t>
            </a:r>
            <a:r>
              <a:rPr lang="ru-RU" sz="2400" smtClean="0"/>
              <a:t>00 </a:t>
            </a:r>
            <a:r>
              <a:rPr lang="ru-RU" sz="2400" smtClean="0"/>
              <a:t>больше</a:t>
            </a:r>
            <a:r>
              <a:rPr lang="ru-RU" sz="2400" dirty="0" smtClean="0"/>
              <a:t>, чем число 100 в</a:t>
            </a:r>
          </a:p>
          <a:p>
            <a:pPr marL="514350" indent="-514350"/>
            <a:r>
              <a:rPr lang="ru-RU" sz="2400" dirty="0" smtClean="0"/>
              <a:t>    А)</a:t>
            </a:r>
            <a:r>
              <a:rPr lang="en-US" sz="2400" dirty="0" smtClean="0"/>
              <a:t>9</a:t>
            </a:r>
            <a:r>
              <a:rPr lang="ru-RU" sz="2400" dirty="0" smtClean="0"/>
              <a:t> раз        Г) 800 раз      Д) 10раз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Пьедестал почёта</a:t>
            </a:r>
            <a:endParaRPr lang="ru-RU" dirty="0"/>
          </a:p>
        </p:txBody>
      </p:sp>
      <p:pic>
        <p:nvPicPr>
          <p:cNvPr id="4" name="Содержимое 3" descr="http://krasnoyarsktut.ru/upload/board/2012-10/28d2bb3ad1b268_big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1734345"/>
            <a:ext cx="5357850" cy="3552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Молодцы</a:t>
            </a:r>
            <a:endParaRPr lang="ru-RU" dirty="0"/>
          </a:p>
        </p:txBody>
      </p:sp>
      <p:pic>
        <p:nvPicPr>
          <p:cNvPr id="5" name="Содержимое 3" descr="http://www.tsogu.ru/media/photos/2012/09_26/spartakiada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785786" y="928670"/>
            <a:ext cx="1785950" cy="4143404"/>
          </a:xfrm>
        </p:spPr>
        <p:txBody>
          <a:bodyPr>
            <a:normAutofit/>
          </a:bodyPr>
          <a:lstStyle/>
          <a:p>
            <a:pPr marL="342900" indent="-342900"/>
            <a:r>
              <a:rPr lang="ru-RU" dirty="0" smtClean="0"/>
              <a:t>   1)  З</a:t>
            </a:r>
            <a:br>
              <a:rPr lang="ru-RU" dirty="0" smtClean="0"/>
            </a:br>
            <a:r>
              <a:rPr lang="ru-RU" dirty="0" smtClean="0"/>
              <a:t>2)  А</a:t>
            </a:r>
            <a:br>
              <a:rPr lang="ru-RU" dirty="0" smtClean="0"/>
            </a:br>
            <a:r>
              <a:rPr lang="ru-RU" dirty="0" smtClean="0"/>
              <a:t>3)  Й</a:t>
            </a:r>
            <a:br>
              <a:rPr lang="ru-RU" dirty="0" smtClean="0"/>
            </a:br>
            <a:r>
              <a:rPr lang="ru-RU" dirty="0" smtClean="0"/>
              <a:t>4)  К</a:t>
            </a:r>
            <a:br>
              <a:rPr lang="ru-RU" dirty="0" smtClean="0"/>
            </a:br>
            <a:r>
              <a:rPr lang="ru-RU" dirty="0" smtClean="0"/>
              <a:t>5)  А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2" name="Содержимое 11" descr="http://www.ljplus.ru/img4/d/e/demorya/zaika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071934" y="785794"/>
            <a:ext cx="3571900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Символы Олимпиады в Сочи 2014 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endParaRPr lang="ru-RU" dirty="0" smtClean="0"/>
          </a:p>
          <a:p>
            <a:pPr>
              <a:spcBef>
                <a:spcPts val="0"/>
              </a:spcBef>
              <a:buNone/>
            </a:pPr>
            <a:endParaRPr lang="ru-RU" dirty="0" smtClean="0"/>
          </a:p>
          <a:p>
            <a:pPr>
              <a:spcBef>
                <a:spcPts val="0"/>
              </a:spcBef>
              <a:buNone/>
            </a:pPr>
            <a:endParaRPr lang="ru-RU" dirty="0"/>
          </a:p>
        </p:txBody>
      </p:sp>
      <p:pic>
        <p:nvPicPr>
          <p:cNvPr id="13" name="Содержимое 6" descr="http://izhlife.ru/uploads/posts/2011-02/1298893009_3talisman.jp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2214554"/>
            <a:ext cx="57150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 smtClean="0"/>
              <a:t>                    Иван </a:t>
            </a:r>
            <a:r>
              <a:rPr lang="ru-RU" dirty="0" err="1" smtClean="0"/>
              <a:t>Скобрев</a:t>
            </a:r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5" name="Содержимое 4" descr="http://www.vesti.ru/p/b_471777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1785926"/>
            <a:ext cx="5214974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Татьяна </a:t>
            </a:r>
            <a:r>
              <a:rPr lang="ru-RU" dirty="0" err="1" smtClean="0"/>
              <a:t>Волосожар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Максим </a:t>
            </a:r>
            <a:r>
              <a:rPr lang="ru-RU" dirty="0" err="1" smtClean="0"/>
              <a:t>Траньков</a:t>
            </a:r>
            <a:endParaRPr lang="ru-RU" dirty="0"/>
          </a:p>
        </p:txBody>
      </p:sp>
      <p:pic>
        <p:nvPicPr>
          <p:cNvPr id="6" name="Содержимое 5" descr="http://www.vedtver.ru/data/uploads/2013-02/page/15346/figa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834356"/>
            <a:ext cx="60960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Александр Зубков</a:t>
            </a:r>
            <a:endParaRPr lang="ru-RU" sz="3200" dirty="0"/>
          </a:p>
        </p:txBody>
      </p:sp>
      <p:pic>
        <p:nvPicPr>
          <p:cNvPr id="6" name="Содержимое 5" descr="http://rt.com/files/sport/zubkov-bobsled-world-cup-title-sochi-430/novosti-vladimir-astapkovich-ria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1571612"/>
            <a:ext cx="5857916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Александр </a:t>
            </a:r>
            <a:r>
              <a:rPr lang="ru-RU" dirty="0" err="1" smtClean="0"/>
              <a:t>Легков</a:t>
            </a:r>
            <a:endParaRPr lang="ru-RU" dirty="0"/>
          </a:p>
        </p:txBody>
      </p:sp>
      <p:pic>
        <p:nvPicPr>
          <p:cNvPr id="4" name="Содержимое 3" descr="http://riain.ru/wp-content/uploads/2010/11/legkov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6875" y="1777206"/>
            <a:ext cx="581025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Евгений Малкин</a:t>
            </a:r>
            <a:endParaRPr lang="ru-RU" dirty="0"/>
          </a:p>
        </p:txBody>
      </p:sp>
      <p:pic>
        <p:nvPicPr>
          <p:cNvPr id="4" name="Содержимое 3" descr="http://img.gazeta.ru/files3/113/4573113/malkin-pic4-452x302-29535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2071678"/>
            <a:ext cx="5214974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Антон Шипулин     Ольга Зайцева</a:t>
            </a:r>
            <a:endParaRPr lang="ru-RU" dirty="0"/>
          </a:p>
        </p:txBody>
      </p:sp>
      <p:pic>
        <p:nvPicPr>
          <p:cNvPr id="9" name="Содержимое 8" descr="http://cdn.lenta.ru/images/0000/0298/000002980661/pic_1360663926.jpg"/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250" y="1785927"/>
            <a:ext cx="400050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Содержимое 11" descr="http://s52.radikal.ru/i137/1102/7b/6fa5c6edee73.jpg"/>
          <p:cNvPicPr>
            <a:picLocks noGrp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51590" y="1600200"/>
            <a:ext cx="323182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124</Words>
  <Application>Microsoft Office PowerPoint</Application>
  <PresentationFormat>Экран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Тест:”Устные вычисления в пределах 1000”</vt:lpstr>
      <vt:lpstr>   1)  З 2)  А 3)  Й 4)  К 5)  А </vt:lpstr>
      <vt:lpstr>Символы Олимпиады в Сочи 2014 г.</vt:lpstr>
      <vt:lpstr>                    Иван Скобрев  </vt:lpstr>
      <vt:lpstr>Татьяна Волосожар  Максим Траньков</vt:lpstr>
      <vt:lpstr>Александр Зубков</vt:lpstr>
      <vt:lpstr>Александр Легков</vt:lpstr>
      <vt:lpstr>Евгений Малкин</vt:lpstr>
      <vt:lpstr>Антон Шипулин     Ольга Зайцева</vt:lpstr>
      <vt:lpstr>Пьедестал почёта</vt:lpstr>
      <vt:lpstr>Молодцы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в 3 классе Тема:”Приёмы устных вычислений в пределах 1000”</dc:title>
  <dc:creator>Admin</dc:creator>
  <cp:lastModifiedBy>Admin</cp:lastModifiedBy>
  <cp:revision>59</cp:revision>
  <dcterms:created xsi:type="dcterms:W3CDTF">2013-04-13T08:26:10Z</dcterms:created>
  <dcterms:modified xsi:type="dcterms:W3CDTF">2013-04-29T15:11:24Z</dcterms:modified>
</cp:coreProperties>
</file>