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63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8B21A-BAEA-4779-B682-75E382FF8D8B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035C1-A3C3-4635-BA1C-75EDAE15A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watch_0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14414" y="500042"/>
            <a:ext cx="3500462" cy="2928958"/>
          </a:xfrm>
          <a:prstGeom prst="rect">
            <a:avLst/>
          </a:prstGeom>
        </p:spPr>
      </p:pic>
      <p:pic>
        <p:nvPicPr>
          <p:cNvPr id="5" name="Picture 4" descr="sand_glass_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0"/>
            <a:ext cx="275178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школа\Desktop\Фото часы\146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3714752"/>
            <a:ext cx="2786082" cy="2857520"/>
          </a:xfrm>
          <a:prstGeom prst="rect">
            <a:avLst/>
          </a:prstGeom>
          <a:noFill/>
        </p:spPr>
      </p:pic>
      <p:pic>
        <p:nvPicPr>
          <p:cNvPr id="7" name="Picture 2" descr="C:\Users\школа\Downloads\round-led-animated-digital-clock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381588" y="4071942"/>
            <a:ext cx="238082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8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47" name="Picture 4" descr="hor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DCFF6"/>
              </a:clrFrom>
              <a:clrTo>
                <a:srgbClr val="6DCFF6">
                  <a:alpha val="0"/>
                </a:srgbClr>
              </a:clrTo>
            </a:clrChange>
          </a:blip>
          <a:srcRect l="3630" t="1563" r="3665" b="14792"/>
          <a:stretch>
            <a:fillRect/>
          </a:stretch>
        </p:blipFill>
        <p:spPr bwMode="auto">
          <a:xfrm>
            <a:off x="304800" y="457200"/>
            <a:ext cx="45989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 rot="4068885">
            <a:off x="2133600" y="2362200"/>
            <a:ext cx="838200" cy="2362200"/>
            <a:chOff x="3598" y="903"/>
            <a:chExt cx="473" cy="1023"/>
          </a:xfrm>
        </p:grpSpPr>
        <p:sp>
          <p:nvSpPr>
            <p:cNvPr id="6155" name="AutoShape 12"/>
            <p:cNvSpPr>
              <a:spLocks noChangeArrowheads="1"/>
            </p:cNvSpPr>
            <p:nvPr/>
          </p:nvSpPr>
          <p:spPr bwMode="auto">
            <a:xfrm rot="-4323084">
              <a:off x="3478" y="1518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156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6661734">
              <a:off x="3628" y="1020"/>
              <a:ext cx="55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980622">
            <a:off x="2055813" y="1914525"/>
            <a:ext cx="990600" cy="3211513"/>
            <a:chOff x="3216" y="1728"/>
            <a:chExt cx="529" cy="1591"/>
          </a:xfrm>
        </p:grpSpPr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 rot="-6421414">
              <a:off x="3169" y="2743"/>
              <a:ext cx="864" cy="288"/>
            </a:xfrm>
            <a:prstGeom prst="leftArrow">
              <a:avLst>
                <a:gd name="adj1" fmla="val 50000"/>
                <a:gd name="adj2" fmla="val 7500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154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449720">
              <a:off x="2937" y="2007"/>
              <a:ext cx="89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953000" y="609600"/>
            <a:ext cx="3962400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Часовая стрелка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953000" y="1447800"/>
            <a:ext cx="3962400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Минутная стрелка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mph" presetSubtype="0" repeatCount="4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85728"/>
            <a:ext cx="6870700" cy="952500"/>
          </a:xfrm>
        </p:spPr>
        <p:txBody>
          <a:bodyPr/>
          <a:lstStyle/>
          <a:p>
            <a:pPr algn="ctr"/>
            <a:r>
              <a:rPr lang="ru-RU" sz="4800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Единицы времени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723900" y="1428736"/>
            <a:ext cx="7696200" cy="3657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A00"/>
                </a:solidFill>
              </a:rPr>
              <a:t>1 </a:t>
            </a:r>
            <a:r>
              <a:rPr lang="ru-RU" sz="8800" dirty="0">
                <a:solidFill>
                  <a:srgbClr val="00BA00"/>
                </a:solidFill>
              </a:rPr>
              <a:t>час = </a:t>
            </a:r>
            <a:r>
              <a:rPr lang="ru-RU" sz="8800" dirty="0" smtClean="0">
                <a:solidFill>
                  <a:srgbClr val="00BA00"/>
                </a:solidFill>
              </a:rPr>
              <a:t>…минут</a:t>
            </a:r>
            <a:endParaRPr lang="ru-RU" sz="8800" dirty="0" smtClean="0">
              <a:solidFill>
                <a:srgbClr val="00BA00"/>
              </a:solidFill>
            </a:endParaRPr>
          </a:p>
          <a:p>
            <a:pPr algn="ctr">
              <a:buNone/>
            </a:pPr>
            <a:endParaRPr lang="ru-RU" sz="5400" dirty="0">
              <a:solidFill>
                <a:schemeClr val="fol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0" name="Picture 4" descr="hor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DCFF6"/>
              </a:clrFrom>
              <a:clrTo>
                <a:srgbClr val="6DCFF6">
                  <a:alpha val="0"/>
                </a:srgbClr>
              </a:clrTo>
            </a:clrChange>
          </a:blip>
          <a:srcRect l="3630" t="1563" r="3665" b="14792"/>
          <a:stretch>
            <a:fillRect/>
          </a:stretch>
        </p:blipFill>
        <p:spPr bwMode="auto">
          <a:xfrm>
            <a:off x="2143108" y="500042"/>
            <a:ext cx="45989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 rot="-9926316">
            <a:off x="3998230" y="2424860"/>
            <a:ext cx="838200" cy="2362200"/>
            <a:chOff x="3598" y="903"/>
            <a:chExt cx="473" cy="1023"/>
          </a:xfrm>
        </p:grpSpPr>
        <p:sp>
          <p:nvSpPr>
            <p:cNvPr id="9226" name="AutoShape 6"/>
            <p:cNvSpPr>
              <a:spLocks noChangeArrowheads="1"/>
            </p:cNvSpPr>
            <p:nvPr/>
          </p:nvSpPr>
          <p:spPr bwMode="auto">
            <a:xfrm rot="-4323084">
              <a:off x="3478" y="1518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227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6661734">
              <a:off x="3628" y="1020"/>
              <a:ext cx="55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 rot="980622">
            <a:off x="3932273" y="2003292"/>
            <a:ext cx="990600" cy="3211513"/>
            <a:chOff x="3216" y="1728"/>
            <a:chExt cx="529" cy="1591"/>
          </a:xfrm>
        </p:grpSpPr>
        <p:sp>
          <p:nvSpPr>
            <p:cNvPr id="9224" name="AutoShape 9"/>
            <p:cNvSpPr>
              <a:spLocks noChangeArrowheads="1"/>
            </p:cNvSpPr>
            <p:nvPr/>
          </p:nvSpPr>
          <p:spPr bwMode="auto">
            <a:xfrm rot="-6421414">
              <a:off x="3169" y="2743"/>
              <a:ext cx="864" cy="288"/>
            </a:xfrm>
            <a:prstGeom prst="leftArrow">
              <a:avLst>
                <a:gd name="adj1" fmla="val 50000"/>
                <a:gd name="adj2" fmla="val 7500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225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449720">
              <a:off x="2937" y="2007"/>
              <a:ext cx="89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292" name="Picture 4" descr="hor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DCFF6"/>
              </a:clrFrom>
              <a:clrTo>
                <a:srgbClr val="6DCFF6">
                  <a:alpha val="0"/>
                </a:srgbClr>
              </a:clrTo>
            </a:clrChange>
          </a:blip>
          <a:srcRect l="3630" t="1563" r="3665" b="14792"/>
          <a:stretch>
            <a:fillRect/>
          </a:stretch>
        </p:blipFill>
        <p:spPr bwMode="auto">
          <a:xfrm>
            <a:off x="2428860" y="500042"/>
            <a:ext cx="45989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 rot="7541203">
            <a:off x="4152900" y="2247900"/>
            <a:ext cx="838200" cy="2362200"/>
            <a:chOff x="3598" y="903"/>
            <a:chExt cx="473" cy="1023"/>
          </a:xfrm>
        </p:grpSpPr>
        <p:sp>
          <p:nvSpPr>
            <p:cNvPr id="12298" name="AutoShape 6"/>
            <p:cNvSpPr>
              <a:spLocks noChangeArrowheads="1"/>
            </p:cNvSpPr>
            <p:nvPr/>
          </p:nvSpPr>
          <p:spPr bwMode="auto">
            <a:xfrm rot="-4323084">
              <a:off x="3478" y="1518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6661734">
              <a:off x="3628" y="1020"/>
              <a:ext cx="55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 rot="980622">
            <a:off x="4236169" y="1860274"/>
            <a:ext cx="825812" cy="3197383"/>
            <a:chOff x="3304" y="1735"/>
            <a:chExt cx="441" cy="1584"/>
          </a:xfrm>
        </p:grpSpPr>
        <p:sp>
          <p:nvSpPr>
            <p:cNvPr id="12296" name="AutoShape 9"/>
            <p:cNvSpPr>
              <a:spLocks noChangeArrowheads="1"/>
            </p:cNvSpPr>
            <p:nvPr/>
          </p:nvSpPr>
          <p:spPr bwMode="auto">
            <a:xfrm rot="-6421414">
              <a:off x="3169" y="2743"/>
              <a:ext cx="864" cy="288"/>
            </a:xfrm>
            <a:prstGeom prst="leftArrow">
              <a:avLst>
                <a:gd name="adj1" fmla="val 50000"/>
                <a:gd name="adj2" fmla="val 7500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297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449720">
              <a:off x="3025" y="2014"/>
              <a:ext cx="89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3600000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3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4" name="Picture 4" descr="hor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DCFF6"/>
              </a:clrFrom>
              <a:clrTo>
                <a:srgbClr val="6DCFF6">
                  <a:alpha val="0"/>
                </a:srgbClr>
              </a:clrTo>
            </a:clrChange>
          </a:blip>
          <a:srcRect l="3630" t="1563" r="3665" b="14792"/>
          <a:stretch>
            <a:fillRect/>
          </a:stretch>
        </p:blipFill>
        <p:spPr bwMode="auto">
          <a:xfrm>
            <a:off x="2272506" y="428604"/>
            <a:ext cx="459898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 rot="-3069469">
            <a:off x="4264111" y="2247900"/>
            <a:ext cx="838200" cy="2362200"/>
            <a:chOff x="3598" y="903"/>
            <a:chExt cx="473" cy="1023"/>
          </a:xfrm>
        </p:grpSpPr>
        <p:sp>
          <p:nvSpPr>
            <p:cNvPr id="15370" name="AutoShape 6"/>
            <p:cNvSpPr>
              <a:spLocks noChangeArrowheads="1"/>
            </p:cNvSpPr>
            <p:nvPr/>
          </p:nvSpPr>
          <p:spPr bwMode="auto">
            <a:xfrm rot="-4323084">
              <a:off x="3478" y="1518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5371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6661734">
              <a:off x="3628" y="1020"/>
              <a:ext cx="55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 rot="880862">
            <a:off x="4076699" y="1823244"/>
            <a:ext cx="990600" cy="3211513"/>
            <a:chOff x="3216" y="1728"/>
            <a:chExt cx="529" cy="1591"/>
          </a:xfrm>
        </p:grpSpPr>
        <p:sp>
          <p:nvSpPr>
            <p:cNvPr id="15368" name="AutoShape 9"/>
            <p:cNvSpPr>
              <a:spLocks noChangeArrowheads="1"/>
            </p:cNvSpPr>
            <p:nvPr/>
          </p:nvSpPr>
          <p:spPr bwMode="auto">
            <a:xfrm rot="-6421414">
              <a:off x="3169" y="2743"/>
              <a:ext cx="864" cy="288"/>
            </a:xfrm>
            <a:prstGeom prst="leftArrow">
              <a:avLst>
                <a:gd name="adj1" fmla="val 50000"/>
                <a:gd name="adj2" fmla="val 7500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5369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449720">
              <a:off x="2937" y="2007"/>
              <a:ext cx="89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4400000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840000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.7|2.8|1.9|1.9|1.8|1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11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Единицы времени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23</cp:revision>
  <dcterms:created xsi:type="dcterms:W3CDTF">2013-04-09T18:37:53Z</dcterms:created>
  <dcterms:modified xsi:type="dcterms:W3CDTF">2013-12-16T18:22:47Z</dcterms:modified>
</cp:coreProperties>
</file>