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35" r:id="rId3"/>
  </p:sldMasterIdLst>
  <p:notesMasterIdLst>
    <p:notesMasterId r:id="rId28"/>
  </p:notesMasterIdLst>
  <p:sldIdLst>
    <p:sldId id="256" r:id="rId4"/>
    <p:sldId id="264" r:id="rId5"/>
    <p:sldId id="258" r:id="rId6"/>
    <p:sldId id="290" r:id="rId7"/>
    <p:sldId id="283" r:id="rId8"/>
    <p:sldId id="286" r:id="rId9"/>
    <p:sldId id="287" r:id="rId10"/>
    <p:sldId id="273" r:id="rId11"/>
    <p:sldId id="284" r:id="rId12"/>
    <p:sldId id="266" r:id="rId13"/>
    <p:sldId id="26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5" r:id="rId22"/>
    <p:sldId id="288" r:id="rId23"/>
    <p:sldId id="263" r:id="rId24"/>
    <p:sldId id="289" r:id="rId25"/>
    <p:sldId id="260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FFFF00"/>
    <a:srgbClr val="003760"/>
    <a:srgbClr val="CC00CC"/>
    <a:srgbClr val="FE4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3011-9996-416E-AF97-AAFFDAE91364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C698-A6A4-4A1D-8F78-473846FF9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155-5B2B-4637-86C2-85D0D36ADD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A274-4AAF-43DE-AF9F-4AB26173E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2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E4DE-48D9-4980-B477-9C8A85FC4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9D05-DCE9-4ED7-84FF-C3807BEDAD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A0B1-8FD0-475C-AAAC-CC86A95812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B66-302B-4E52-8C8A-066AC908FC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0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4BE7-8CFB-4852-84B7-56200FE2A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4728-05E7-4402-93E6-E8E5326FF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5284-0F42-496D-AA78-35E6DDA15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2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9A0A-30A1-43A1-8EB0-3E8233B3CB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27E6-7840-4FDB-95A6-36EFFDC012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6ABE-F461-4BE3-8561-143795A45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1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AEFC-7E22-478C-BC6D-57D3C8412D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A5E6-FB2F-440E-9E4A-3829E120D6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63AB-AEF2-4034-B693-00E25BE07E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C646-A140-4AC8-B9A3-09358F6D9A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24B8-F725-494B-B860-8698C3541A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2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F752-7BDC-4FC1-A80F-2F3B4EFF3F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E215-6535-4458-AD90-8FE9C8733D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5E35EF-9635-415E-BBDE-D70D14261C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61C2FD-3E91-45A6-ADBE-562B7FC528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0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B04F-A7D2-44A7-AC2C-C6183028E7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77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095B-DFAC-41BC-84CD-EC9AB412E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1DF0-8A55-4713-8EE4-4B19F9581C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0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A69F-9924-4F95-865B-DFA910757D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0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4D3C-4520-4E63-A26B-AD2173FE9D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6B9B-E0BF-4F33-9D46-D38B30FC9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A712-45EC-43A8-BF84-D936274D32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5AD1B-3444-4303-B50D-CE8C3F7645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64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17C2-A1DA-43CB-9857-84011FCDD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587ED-CFAC-477D-986E-CB7C9B87B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4A2C7-D982-4449-B614-D7F33C52D0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4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3463-F68D-4EC3-8156-D9B96ADB1B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FE2B-5257-48EE-9BF8-369AED35E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72C2-12DC-4D9E-9DA7-EF23D15BC0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0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5ECA-09F6-442F-8AAE-EF1AF6F95C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B1E1-82A4-496D-BE5A-5E27AA7590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770-3F18-4476-995C-5ECB3C27F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723C-6EBC-47BB-91BB-C768D49D2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3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677B-0CFA-41B2-BE24-7C05A41A9F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EA32-C297-4DCE-896E-8BCC08F561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7672-9823-40AF-8848-6EF4FAB214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832E-AF96-4BD3-AA54-37D5AB80A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FA73-B336-4C24-BF65-D2BA97CCB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50B-BC6D-4DF3-8A2C-7E03142A7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47DF4-4E57-4C9C-AF0F-6A23954A1B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8FF2B-E4B7-4266-B25A-7C9C359F9A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F6BA7-554E-4F04-88AC-F080D96FE54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E0DF2-887E-4547-91AF-62F989F8602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gi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ng.com/images/search?q=%d0%ba%d0%b0%d1%80%d1%82%d0%b8%d0%bd%d0%ba%d0%b8+%d0%ba%d0%b0%d1%80%d0%b0%d0%bd%d0%b4%d0%b0%d1%88%d0%b8&amp;view=detail&amp;id=089ECC97AB8D059701F6A62CDA5D2211262083A8&amp;first=253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Решение </a:t>
            </a:r>
            <a:r>
              <a:rPr lang="ru-RU" b="1" dirty="0" smtClean="0"/>
              <a:t>задач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числовых выражений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848872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778098"/>
          </a:xfrm>
        </p:spPr>
        <p:txBody>
          <a:bodyPr/>
          <a:lstStyle/>
          <a:p>
            <a:r>
              <a:rPr lang="ru-RU" sz="3600" dirty="0" smtClean="0"/>
              <a:t>1 </a:t>
            </a:r>
            <a:r>
              <a:rPr lang="ru-RU" sz="4000" dirty="0" smtClean="0"/>
              <a:t>в.</a:t>
            </a:r>
            <a:endParaRPr lang="ru-RU" sz="4000" dirty="0"/>
          </a:p>
        </p:txBody>
      </p:sp>
      <p:pic>
        <p:nvPicPr>
          <p:cNvPr id="15362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406" y="404664"/>
            <a:ext cx="67203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65" y="275390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722" y="256490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837" y="1275261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837" y="124922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27" y="148478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406" y="5157192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 + 1 = </a:t>
            </a:r>
            <a:r>
              <a:rPr lang="ru-RU" sz="4000" u="sng" dirty="0" smtClean="0"/>
              <a:t>5 </a:t>
            </a:r>
            <a:r>
              <a:rPr lang="ru-RU" sz="4000" i="1" u="sng" dirty="0" smtClean="0"/>
              <a:t>(п.)</a:t>
            </a:r>
            <a:endParaRPr lang="ru-RU" sz="40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38325" y="5949280"/>
            <a:ext cx="5443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Ответ: 5 помидоров.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617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662" y="248969"/>
            <a:ext cx="6109427" cy="42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4.mm.bing.net/th?id=I.4697548262343127&amp;pid=1.7&amp;w=126&amp;h=14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33" y="1844824"/>
            <a:ext cx="1515294" cy="16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I.4901232791979269&amp;pid=1.7&amp;w=177&amp;h=150&amp;c=7&amp;rs=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227" y="2060848"/>
            <a:ext cx="2357522" cy="1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0680">
            <a:off x="3273204" y="1054948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 в.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81131" y="481657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7 – 1 = </a:t>
            </a:r>
            <a:r>
              <a:rPr lang="ru-RU" sz="4000" i="1" u="sng" dirty="0" smtClean="0"/>
              <a:t>6 (в.)</a:t>
            </a:r>
            <a:endParaRPr lang="ru-RU" sz="40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46870" y="5733256"/>
            <a:ext cx="4378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Ответ: 6 вишен.</a:t>
            </a:r>
            <a:endParaRPr lang="ru-RU" sz="4000" i="1" dirty="0"/>
          </a:p>
        </p:txBody>
      </p:sp>
      <p:pic>
        <p:nvPicPr>
          <p:cNvPr id="10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8091">
            <a:off x="4628399" y="1135700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клоу22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60722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Танцуют все!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</a:t>
            </a:r>
          </a:p>
        </p:txBody>
      </p:sp>
      <p:pic>
        <p:nvPicPr>
          <p:cNvPr id="12" name="Рисунок 11" descr="009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643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8084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1357313" y="285750"/>
            <a:ext cx="6886575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</a:rPr>
              <a:t>Руки согнуты в локтях, </a:t>
            </a:r>
          </a:p>
          <a:p>
            <a:pPr algn="ctr" eaLnBrk="1" hangingPunct="1"/>
            <a:r>
              <a:rPr lang="ru-RU" sz="3200" b="1" dirty="0">
                <a:solidFill>
                  <a:srgbClr val="C00000"/>
                </a:solidFill>
              </a:rPr>
              <a:t>качаем головой и двигаем телом</a:t>
            </a:r>
          </a:p>
        </p:txBody>
      </p:sp>
      <p:pic>
        <p:nvPicPr>
          <p:cNvPr id="3092" name="Picture 20" descr="D:\рисунки и анимашки\разные анимашки\c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4286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1305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15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" y="1214438"/>
            <a:ext cx="2500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11239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hoto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357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1500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1643063"/>
            <a:ext cx="1071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star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866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7158" y="285728"/>
            <a:ext cx="820493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Возьми соседа за руки</a:t>
            </a:r>
          </a:p>
        </p:txBody>
      </p:sp>
    </p:spTree>
    <p:extLst>
      <p:ext uri="{BB962C8B-B14F-4D97-AF65-F5344CB8AC3E}">
        <p14:creationId xmlns:p14="http://schemas.microsoft.com/office/powerpoint/2010/main" val="2649149843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20650_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AA"/>
              </a:clrFrom>
              <a:clrTo>
                <a:srgbClr val="00BF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86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600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Делай,  как мы!</a:t>
            </a:r>
          </a:p>
        </p:txBody>
      </p:sp>
    </p:spTree>
    <p:extLst>
      <p:ext uri="{BB962C8B-B14F-4D97-AF65-F5344CB8AC3E}">
        <p14:creationId xmlns:p14="http://schemas.microsoft.com/office/powerpoint/2010/main" val="2388109144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39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2162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842082">
            <a:off x="26988" y="765175"/>
            <a:ext cx="6429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rgbClr val="FFFF00"/>
                </a:solidFill>
              </a:rPr>
              <a:t>А теперь, как я!</a:t>
            </a:r>
          </a:p>
        </p:txBody>
      </p:sp>
    </p:spTree>
    <p:extLst>
      <p:ext uri="{BB962C8B-B14F-4D97-AF65-F5344CB8AC3E}">
        <p14:creationId xmlns:p14="http://schemas.microsoft.com/office/powerpoint/2010/main" val="387466387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320722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100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1571625"/>
            <a:ext cx="1225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86063"/>
            <a:ext cx="1147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4608513" y="5229225"/>
            <a:ext cx="4608513" cy="757238"/>
            <a:chOff x="2381" y="3067"/>
            <a:chExt cx="2903" cy="477"/>
          </a:xfrm>
        </p:grpSpPr>
        <p:pic>
          <p:nvPicPr>
            <p:cNvPr id="9226" name="Picture 7" descr="Photo%2000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</a:rPr>
                <a:t>Ребята, берегите здоровье!</a:t>
              </a:r>
            </a:p>
          </p:txBody>
        </p:sp>
      </p:grpSp>
      <p:pic>
        <p:nvPicPr>
          <p:cNvPr id="14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4003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94003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2486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1" y="3140968"/>
            <a:ext cx="29523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06" y="1036544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2339752" y="-1"/>
            <a:ext cx="3494606" cy="1145777"/>
          </a:xfrm>
        </p:spPr>
        <p:txBody>
          <a:bodyPr/>
          <a:lstStyle/>
          <a:p>
            <a:r>
              <a:rPr lang="ru-RU" sz="6600" b="1" dirty="0" smtClean="0"/>
              <a:t>8 р.</a:t>
            </a:r>
            <a:endParaRPr lang="ru-RU" sz="6600" b="1" dirty="0"/>
          </a:p>
        </p:txBody>
      </p:sp>
      <p:pic>
        <p:nvPicPr>
          <p:cNvPr id="63492" name="Picture 4" descr="picture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44" y="2265013"/>
            <a:ext cx="896112" cy="859536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7" descr="picture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6399" y="4363812"/>
            <a:ext cx="1074738" cy="1038225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1" name="Picture 13" descr="AN1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463" y="333375"/>
            <a:ext cx="188277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4" name="Picture 16" descr="picture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148" y="1470022"/>
            <a:ext cx="1003300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63505" name="Picture 17" descr="picture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4343969"/>
            <a:ext cx="930275" cy="966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63506" name="Picture 18" descr="picture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45777"/>
            <a:ext cx="1439862" cy="1296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26" name="Picture 2" descr="C:\Users\Ольга\Desktop\рубль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964" y="3104727"/>
            <a:ext cx="996104" cy="9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19138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55339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326" y="4389212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63983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486" y="4369937"/>
            <a:ext cx="10302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126" y="4389212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699" y="5541614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544490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358" y="5524544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846" y="5566169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5540965"/>
            <a:ext cx="9572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592" y="5544490"/>
            <a:ext cx="9572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53261"/>
            <a:ext cx="1840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4800" b="1" dirty="0" smtClean="0">
                <a:solidFill>
                  <a:srgbClr val="C00000"/>
                </a:solidFill>
              </a:rPr>
              <a:t>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76092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. 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101952" y="70899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9552" y="1628800"/>
            <a:ext cx="904056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7856" y="709961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982766" y="681414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847209" y="709961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742906" y="694756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607002" y="681414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491286" y="681414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367586" y="69150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231682" y="688085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100392" y="694756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043608" y="162880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966048" y="162880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7209" y="162880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760496" y="1610147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194" y="1584672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286" y="1589906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586" y="1597409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563" y="1589906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8710" y="2859038"/>
            <a:ext cx="2965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 </a:t>
            </a:r>
            <a:r>
              <a:rPr lang="en-US" sz="4400" dirty="0" smtClean="0"/>
              <a:t>&gt; 9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061" y="3796650"/>
            <a:ext cx="2730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10 = 9 + 1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960329" y="4797152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9 = 10 - 1</a:t>
            </a:r>
            <a:endParaRPr lang="ru-RU" sz="4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993" y="1597709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геометрические фигуры</a:t>
            </a:r>
            <a:endParaRPr lang="ru-RU" dirty="0"/>
          </a:p>
        </p:txBody>
      </p:sp>
      <p:pic>
        <p:nvPicPr>
          <p:cNvPr id="2050" name="Picture 2" descr="C:\Users\Ольга\Desktop\1 УРОК МАТЕМ\Scanned Documents\геометри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16632"/>
            <a:ext cx="707838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482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052735"/>
            <a:ext cx="6048672" cy="100811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endParaRPr lang="ru-RU" sz="5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16" y="874836"/>
            <a:ext cx="76882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</a:rPr>
              <a:t>СЕГОДНЯ НА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143931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интересно…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трудно…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743200"/>
            <a:ext cx="7772400" cy="1392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spcFirstLastPara="1">
            <a:prstTxWarp prst="textArchUp">
              <a:avLst>
                <a:gd name="adj" fmla="val 1090501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15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 !</a:t>
            </a:r>
          </a:p>
        </p:txBody>
      </p:sp>
      <p:pic>
        <p:nvPicPr>
          <p:cNvPr id="3" name="Рисунок 4" descr="солнышко.gif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577850" y="568325"/>
            <a:ext cx="1447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643188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571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9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10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1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4786313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2" descr="14386d76c18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643438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4438" y="1214438"/>
            <a:ext cx="729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prstClr val="black"/>
                </a:solidFill>
              </a:rPr>
              <a:t>8</a:t>
            </a:r>
            <a:r>
              <a:rPr lang="en-US" sz="2800" dirty="0" smtClean="0">
                <a:solidFill>
                  <a:prstClr val="black"/>
                </a:solidFill>
              </a:rPr>
              <a:t>+</a:t>
            </a:r>
            <a:r>
              <a:rPr lang="ru-RU" sz="2800" dirty="0" smtClean="0">
                <a:solidFill>
                  <a:prstClr val="black"/>
                </a:solidFill>
              </a:rPr>
              <a:t>1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14625" y="1071563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25" y="571500"/>
            <a:ext cx="63671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</a:t>
            </a:r>
            <a:r>
              <a:rPr lang="en-US" sz="2800" dirty="0">
                <a:solidFill>
                  <a:prstClr val="black"/>
                </a:solidFill>
              </a:rPr>
              <a:t>-2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72125" y="1143000"/>
            <a:ext cx="78581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63" y="571500"/>
            <a:ext cx="72648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…-</a:t>
            </a:r>
            <a:r>
              <a:rPr lang="ru-RU" sz="2800" dirty="0" smtClean="0">
                <a:solidFill>
                  <a:prstClr val="black"/>
                </a:solidFill>
              </a:rPr>
              <a:t>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929438" y="2071688"/>
            <a:ext cx="555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357563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429250" y="3286125"/>
            <a:ext cx="763588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2571750" y="3286125"/>
            <a:ext cx="763588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285875" y="4214813"/>
            <a:ext cx="412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00313" y="5429250"/>
            <a:ext cx="90646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500688" y="5429250"/>
            <a:ext cx="8350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250" y="1143000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875" y="1143000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375" y="2071688"/>
            <a:ext cx="7056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+</a:t>
            </a:r>
            <a:r>
              <a:rPr lang="ru-RU" sz="2800" dirty="0" smtClean="0">
                <a:solidFill>
                  <a:prstClr val="black"/>
                </a:solidFill>
              </a:rPr>
              <a:t>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25" y="2857500"/>
            <a:ext cx="7056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ru-RU" sz="2800" dirty="0" smtClean="0">
                <a:solidFill>
                  <a:prstClr val="black"/>
                </a:solidFill>
              </a:rPr>
              <a:t>+2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6250" y="3286125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25" y="2786063"/>
            <a:ext cx="63671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-</a:t>
            </a:r>
            <a:r>
              <a:rPr lang="ru-RU" sz="2800" dirty="0" smtClean="0">
                <a:solidFill>
                  <a:prstClr val="black"/>
                </a:solidFill>
              </a:rPr>
              <a:t>1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313" y="3286125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5" y="4214813"/>
            <a:ext cx="7056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+</a:t>
            </a:r>
            <a:r>
              <a:rPr lang="ru-RU" sz="2800" dirty="0" smtClean="0">
                <a:solidFill>
                  <a:prstClr val="black"/>
                </a:solidFill>
              </a:rPr>
              <a:t>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75" y="5572125"/>
            <a:ext cx="550151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10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50" y="4929188"/>
            <a:ext cx="63671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-</a:t>
            </a:r>
            <a:r>
              <a:rPr lang="ru-RU" sz="2800" dirty="0" smtClean="0">
                <a:solidFill>
                  <a:prstClr val="black"/>
                </a:solidFill>
              </a:rPr>
              <a:t>2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5" y="5429250"/>
            <a:ext cx="367408" cy="5232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0688" y="4857750"/>
            <a:ext cx="7056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2800" dirty="0" smtClean="0">
                <a:solidFill>
                  <a:prstClr val="black"/>
                </a:solidFill>
              </a:rPr>
              <a:t>+</a:t>
            </a:r>
            <a:r>
              <a:rPr lang="ru-RU" sz="2800" dirty="0" smtClean="0">
                <a:solidFill>
                  <a:prstClr val="black"/>
                </a:solidFill>
              </a:rPr>
              <a:t>1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75" y="5357813"/>
            <a:ext cx="366713" cy="5238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4" name="Стрелка влево 43">
            <a:hlinkClick r:id="rId3" action="ppaction://hlinksldjump"/>
          </p:cNvPr>
          <p:cNvSpPr/>
          <p:nvPr/>
        </p:nvSpPr>
        <p:spPr>
          <a:xfrm>
            <a:off x="8286750" y="6072188"/>
            <a:ext cx="477838" cy="5715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30" grpId="0" animBg="1"/>
      <p:bldP spid="32" grpId="0" animBg="1"/>
      <p:bldP spid="34" grpId="0" animBg="1"/>
      <p:bldP spid="34" grpId="1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9565" y="332656"/>
            <a:ext cx="293806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Реши задачу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63154"/>
            <a:ext cx="6264696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607097"/>
            <a:ext cx="1814885" cy="1422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532" y="620688"/>
            <a:ext cx="7772400" cy="1470025"/>
          </a:xfrm>
        </p:spPr>
        <p:txBody>
          <a:bodyPr/>
          <a:lstStyle/>
          <a:p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8092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/>
              <a:t>на увеличение </a:t>
            </a:r>
            <a:r>
              <a:rPr lang="ru-RU" b="1" dirty="0" smtClean="0"/>
              <a:t>или уменьшение  числа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 несколько единиц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221088"/>
            <a:ext cx="52061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значит увеличить на…?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262216"/>
            <a:ext cx="543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значит уменьшить на …?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3915549"/>
            <a:ext cx="63350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C00CC"/>
                </a:solidFill>
              </a:rPr>
              <a:t>&gt;</a:t>
            </a:r>
            <a:endParaRPr lang="ru-RU" sz="6000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5015994"/>
            <a:ext cx="63350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&lt;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187450" y="116632"/>
            <a:ext cx="6769100" cy="6624736"/>
          </a:xfrm>
          <a:prstGeom prst="ellipse">
            <a:avLst/>
          </a:prstGeom>
          <a:solidFill>
            <a:srgbClr val="E7F20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252095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УСЛОВИЕ</a:t>
            </a: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2376487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ВОПРОС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26638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1466850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87450" y="34290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1,  с. 97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1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41" y="2712368"/>
            <a:ext cx="4688868" cy="850106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000000"/>
                </a:solidFill>
                <a:ea typeface="+mn-ea"/>
                <a:cs typeface="+mn-cs"/>
              </a:rPr>
              <a:t>Стало </a:t>
            </a:r>
            <a:r>
              <a:rPr lang="ru-RU" sz="3200" b="1" dirty="0" smtClean="0">
                <a:solidFill>
                  <a:srgbClr val="000000"/>
                </a:solidFill>
                <a:ea typeface="+mn-ea"/>
                <a:cs typeface="+mn-cs"/>
              </a:rPr>
              <a:t>-       </a:t>
            </a:r>
            <a:r>
              <a:rPr lang="ru-RU" sz="2800" b="1" dirty="0" smtClean="0">
                <a:solidFill>
                  <a:srgbClr val="000000"/>
                </a:solidFill>
                <a:ea typeface="+mn-ea"/>
                <a:cs typeface="+mn-cs"/>
              </a:rPr>
              <a:t>на </a:t>
            </a:r>
            <a:r>
              <a:rPr lang="ru-RU" sz="3200" b="1" dirty="0" smtClean="0">
                <a:solidFill>
                  <a:srgbClr val="000000"/>
                </a:solidFill>
                <a:ea typeface="+mn-ea"/>
                <a:cs typeface="+mn-cs"/>
              </a:rPr>
              <a:t>2 </a:t>
            </a:r>
            <a:r>
              <a:rPr lang="ru-RU" sz="2800" b="1" dirty="0" smtClean="0">
                <a:solidFill>
                  <a:srgbClr val="000000"/>
                </a:solidFill>
                <a:ea typeface="+mn-ea"/>
                <a:cs typeface="+mn-cs"/>
              </a:rPr>
              <a:t>меньше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7428" y="1556792"/>
            <a:ext cx="4040188" cy="639762"/>
          </a:xfrm>
        </p:spPr>
        <p:txBody>
          <a:bodyPr/>
          <a:lstStyle/>
          <a:p>
            <a:r>
              <a:rPr lang="ru-RU" sz="3200" dirty="0" smtClean="0"/>
              <a:t>Было</a:t>
            </a:r>
            <a:r>
              <a:rPr lang="ru-RU" dirty="0" smtClean="0"/>
              <a:t>  -    </a:t>
            </a:r>
            <a:endParaRPr lang="ru-RU" dirty="0"/>
          </a:p>
        </p:txBody>
      </p:sp>
      <p:pic>
        <p:nvPicPr>
          <p:cNvPr id="9" name="Объект 8" descr="http://ts2.mm.bing.net/th?id=I.4614638230505429&amp;pid=1.7&amp;w=140&amp;h=144&amp;c=7&amp;rs=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3335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ts2.mm.bing.net/th?id=I.4614638230505429&amp;pid=1.7&amp;w=140&amp;h=144&amp;c=7&amp;rs=1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48" y="1340768"/>
            <a:ext cx="13335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48" y="1340768"/>
            <a:ext cx="132778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776" y="1340768"/>
            <a:ext cx="132778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61" y="1338071"/>
            <a:ext cx="132778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1907704" y="2775486"/>
            <a:ext cx="787036" cy="725521"/>
          </a:xfrm>
          <a:prstGeom prst="actionButtonHelp">
            <a:avLst/>
          </a:prstGeom>
          <a:solidFill>
            <a:srgbClr val="FE4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3724" y="101823"/>
            <a:ext cx="171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Задача 2.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231" y="563488"/>
            <a:ext cx="187827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E48CA"/>
                </a:solidFill>
              </a:rPr>
              <a:t>Условие</a:t>
            </a:r>
            <a:endParaRPr lang="ru-RU" sz="3200" b="1" dirty="0">
              <a:solidFill>
                <a:srgbClr val="FE48C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231" y="3861048"/>
            <a:ext cx="197304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E48CA"/>
                </a:solidFill>
              </a:rPr>
              <a:t>Решение</a:t>
            </a:r>
            <a:endParaRPr lang="ru-RU" sz="3200" b="1" dirty="0">
              <a:solidFill>
                <a:srgbClr val="FE48C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603" y="4545091"/>
            <a:ext cx="2085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5 – 2 = 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76502" y="454861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076502" y="4545091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u="sng" dirty="0" smtClean="0"/>
              <a:t>3 (к.)</a:t>
            </a:r>
            <a:endParaRPr lang="ru-RU" sz="4400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31602" y="5517232"/>
            <a:ext cx="5011949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E48CA"/>
                </a:solidFill>
              </a:rPr>
              <a:t>Ответ</a:t>
            </a:r>
            <a:r>
              <a:rPr lang="ru-RU" sz="3600" dirty="0" smtClean="0">
                <a:solidFill>
                  <a:srgbClr val="FE48CA"/>
                </a:solidFill>
              </a:rPr>
              <a:t>: </a:t>
            </a:r>
            <a:r>
              <a:rPr lang="ru-RU" sz="4000" i="1" dirty="0" smtClean="0"/>
              <a:t>3 карандаша.</a:t>
            </a:r>
            <a:endParaRPr lang="ru-RU" sz="4000" dirty="0">
              <a:solidFill>
                <a:srgbClr val="FE48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14" grpId="0" animBg="1"/>
      <p:bldP spid="15" grpId="0" animBg="1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268760"/>
            <a:ext cx="41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в. -  Задача 3 (1)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564904"/>
            <a:ext cx="41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 в. -  Задача 3 (2)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96294" y="4284861"/>
            <a:ext cx="3509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Проверяем!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лака">
  <a:themeElements>
    <a:clrScheme name="Облака 8">
      <a:dk1>
        <a:srgbClr val="000000"/>
      </a:dk1>
      <a:lt1>
        <a:srgbClr val="B9B9B9"/>
      </a:lt1>
      <a:dk2>
        <a:srgbClr val="8A8472"/>
      </a:dk2>
      <a:lt2>
        <a:srgbClr val="4D4D4D"/>
      </a:lt2>
      <a:accent1>
        <a:srgbClr val="EDEEE2"/>
      </a:accent1>
      <a:accent2>
        <a:srgbClr val="7FAA7E"/>
      </a:accent2>
      <a:accent3>
        <a:srgbClr val="D9D9D9"/>
      </a:accent3>
      <a:accent4>
        <a:srgbClr val="000000"/>
      </a:accent4>
      <a:accent5>
        <a:srgbClr val="F4F5EE"/>
      </a:accent5>
      <a:accent6>
        <a:srgbClr val="729A72"/>
      </a:accent6>
      <a:hlink>
        <a:srgbClr val="008000"/>
      </a:hlink>
      <a:folHlink>
        <a:srgbClr val="989400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213</Words>
  <Application>Microsoft Office PowerPoint</Application>
  <PresentationFormat>Экран (4:3)</PresentationFormat>
  <Paragraphs>72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2_Тема Office</vt:lpstr>
      <vt:lpstr>1_Оформление по умолчанию</vt:lpstr>
      <vt:lpstr>1_Облака</vt:lpstr>
      <vt:lpstr>   Решение задач   и числовых выражений  </vt:lpstr>
      <vt:lpstr>Презентация PowerPoint</vt:lpstr>
      <vt:lpstr>Презентация PowerPoint</vt:lpstr>
      <vt:lpstr>Презентация PowerPoint</vt:lpstr>
      <vt:lpstr>Решение задач   </vt:lpstr>
      <vt:lpstr>Презентация PowerPoint</vt:lpstr>
      <vt:lpstr>Задача 1,  с. 97</vt:lpstr>
      <vt:lpstr>Стало -       на 2 меньше  </vt:lpstr>
      <vt:lpstr>Презентация PowerPoint</vt:lpstr>
      <vt:lpstr>1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р.</vt:lpstr>
      <vt:lpstr>Презентация PowerPoint</vt:lpstr>
      <vt:lpstr>Назовите геометрические фигуры</vt:lpstr>
      <vt:lpstr>Презентация PowerPoint</vt:lpstr>
      <vt:lpstr>СЕГОДНЯ НА УРОКЕ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39</cp:revision>
  <dcterms:created xsi:type="dcterms:W3CDTF">2012-11-20T12:41:56Z</dcterms:created>
  <dcterms:modified xsi:type="dcterms:W3CDTF">2014-01-09T13:25:11Z</dcterms:modified>
</cp:coreProperties>
</file>