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79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CC24BD4C-89F0-4C1C-91C3-C5705CD6B0FA}">
          <p14:sldIdLst>
            <p14:sldId id="279"/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80"/>
          </p14:sldIdLst>
        </p14:section>
        <p14:section name="Раздел без заголовка" id="{93E8114C-2B81-458B-B1D7-547723806612}">
          <p14:sldIdLst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  <p14:sldId id="29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380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05880"/>
            <a:ext cx="8229600" cy="71095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Презентация по теме</a:t>
            </a:r>
            <a:br>
              <a:rPr lang="ru-RU" dirty="0" smtClean="0"/>
            </a:br>
            <a:r>
              <a:rPr lang="ru-RU" dirty="0" smtClean="0"/>
              <a:t> лексика во 2 классе </a:t>
            </a:r>
            <a:br>
              <a:rPr lang="ru-RU" dirty="0" smtClean="0"/>
            </a:br>
            <a:r>
              <a:rPr lang="ru-RU" dirty="0" smtClean="0"/>
              <a:t>по учебнику М. В. Вербицкой</a:t>
            </a:r>
            <a:br>
              <a:rPr lang="ru-RU" dirty="0" smtClean="0"/>
            </a:br>
            <a:r>
              <a:rPr lang="ru-RU" dirty="0" smtClean="0"/>
              <a:t>учителя английского языка</a:t>
            </a:r>
            <a:br>
              <a:rPr lang="ru-RU" dirty="0" smtClean="0"/>
            </a:br>
            <a:r>
              <a:rPr lang="ru-RU" dirty="0" smtClean="0"/>
              <a:t> МАОУ СОШ №8 города Бердска Новосибирской области</a:t>
            </a:r>
            <a:br>
              <a:rPr lang="ru-RU" dirty="0" smtClean="0"/>
            </a:br>
            <a:r>
              <a:rPr lang="ru-RU" dirty="0" smtClean="0"/>
              <a:t>Дик Елены Александровны.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1561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1163216"/>
          </a:xfrm>
        </p:spPr>
        <p:txBody>
          <a:bodyPr>
            <a:noAutofit/>
          </a:bodyPr>
          <a:lstStyle/>
          <a:p>
            <a:r>
              <a:rPr lang="en-US" sz="8000" dirty="0" smtClean="0">
                <a:solidFill>
                  <a:srgbClr val="002060"/>
                </a:solidFill>
              </a:rPr>
              <a:t>dog</a:t>
            </a:r>
            <a:endParaRPr lang="ru-RU" sz="8000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" r="363"/>
          <a:stretch>
            <a:fillRect/>
          </a:stretch>
        </p:blipFill>
        <p:spPr>
          <a:xfrm>
            <a:off x="1331640" y="2420888"/>
            <a:ext cx="6408712" cy="3962400"/>
          </a:xfrm>
        </p:spPr>
      </p:pic>
    </p:spTree>
    <p:extLst>
      <p:ext uri="{BB962C8B-B14F-4D97-AF65-F5344CB8AC3E}">
        <p14:creationId xmlns:p14="http://schemas.microsoft.com/office/powerpoint/2010/main" val="2016900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1091208"/>
          </a:xfrm>
        </p:spPr>
        <p:txBody>
          <a:bodyPr>
            <a:noAutofit/>
          </a:bodyPr>
          <a:lstStyle/>
          <a:p>
            <a:r>
              <a:rPr lang="en-US" sz="8000" dirty="0" smtClean="0">
                <a:solidFill>
                  <a:srgbClr val="002060"/>
                </a:solidFill>
              </a:rPr>
              <a:t>cock</a:t>
            </a:r>
            <a:endParaRPr lang="ru-RU" sz="8000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7" b="2037"/>
          <a:stretch>
            <a:fillRect/>
          </a:stretch>
        </p:blipFill>
        <p:spPr>
          <a:xfrm>
            <a:off x="1259632" y="2492896"/>
            <a:ext cx="6408712" cy="3962400"/>
          </a:xfrm>
        </p:spPr>
      </p:pic>
    </p:spTree>
    <p:extLst>
      <p:ext uri="{BB962C8B-B14F-4D97-AF65-F5344CB8AC3E}">
        <p14:creationId xmlns:p14="http://schemas.microsoft.com/office/powerpoint/2010/main" val="272704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1235224"/>
          </a:xfrm>
        </p:spPr>
        <p:txBody>
          <a:bodyPr>
            <a:noAutofit/>
          </a:bodyPr>
          <a:lstStyle/>
          <a:p>
            <a:r>
              <a:rPr lang="en-US" sz="8000" dirty="0" smtClean="0">
                <a:solidFill>
                  <a:srgbClr val="002060"/>
                </a:solidFill>
              </a:rPr>
              <a:t>morning</a:t>
            </a:r>
            <a:endParaRPr lang="ru-RU" sz="8000" dirty="0">
              <a:solidFill>
                <a:srgbClr val="002060"/>
              </a:solidFill>
            </a:endParaRPr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5" r="3085"/>
          <a:stretch>
            <a:fillRect/>
          </a:stretch>
        </p:blipFill>
        <p:spPr>
          <a:xfrm>
            <a:off x="1187624" y="2492896"/>
            <a:ext cx="6696744" cy="3962400"/>
          </a:xfrm>
        </p:spPr>
      </p:pic>
    </p:spTree>
    <p:extLst>
      <p:ext uri="{BB962C8B-B14F-4D97-AF65-F5344CB8AC3E}">
        <p14:creationId xmlns:p14="http://schemas.microsoft.com/office/powerpoint/2010/main" val="4065475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smtClean="0">
                <a:solidFill>
                  <a:srgbClr val="002060"/>
                </a:solidFill>
              </a:rPr>
              <a:t>Ice cream</a:t>
            </a:r>
            <a:endParaRPr lang="ru-RU" sz="8000" dirty="0">
              <a:solidFill>
                <a:srgbClr val="002060"/>
              </a:solidFill>
            </a:endParaRPr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89" b="13889"/>
          <a:stretch>
            <a:fillRect/>
          </a:stretch>
        </p:blipFill>
        <p:spPr>
          <a:xfrm>
            <a:off x="1043608" y="1628800"/>
            <a:ext cx="6408712" cy="4741639"/>
          </a:xfrm>
        </p:spPr>
      </p:pic>
    </p:spTree>
    <p:extLst>
      <p:ext uri="{BB962C8B-B14F-4D97-AF65-F5344CB8AC3E}">
        <p14:creationId xmlns:p14="http://schemas.microsoft.com/office/powerpoint/2010/main" val="297516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1163216"/>
          </a:xfrm>
        </p:spPr>
        <p:txBody>
          <a:bodyPr>
            <a:noAutofit/>
          </a:bodyPr>
          <a:lstStyle/>
          <a:p>
            <a:r>
              <a:rPr lang="en-US" sz="8000" dirty="0" smtClean="0">
                <a:solidFill>
                  <a:srgbClr val="002060"/>
                </a:solidFill>
              </a:rPr>
              <a:t>man</a:t>
            </a:r>
            <a:endParaRPr lang="ru-RU" sz="8000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0" b="1790"/>
          <a:stretch>
            <a:fillRect/>
          </a:stretch>
        </p:blipFill>
        <p:spPr>
          <a:xfrm>
            <a:off x="1547664" y="2420888"/>
            <a:ext cx="6048672" cy="3962400"/>
          </a:xfrm>
        </p:spPr>
      </p:pic>
    </p:spTree>
    <p:extLst>
      <p:ext uri="{BB962C8B-B14F-4D97-AF65-F5344CB8AC3E}">
        <p14:creationId xmlns:p14="http://schemas.microsoft.com/office/powerpoint/2010/main" val="277502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1091208"/>
          </a:xfrm>
        </p:spPr>
        <p:txBody>
          <a:bodyPr>
            <a:noAutofit/>
          </a:bodyPr>
          <a:lstStyle/>
          <a:p>
            <a:r>
              <a:rPr lang="en-US" sz="8000" dirty="0" smtClean="0">
                <a:solidFill>
                  <a:srgbClr val="002060"/>
                </a:solidFill>
              </a:rPr>
              <a:t>house</a:t>
            </a:r>
            <a:endParaRPr lang="ru-RU" sz="8000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2" b="2222"/>
          <a:stretch>
            <a:fillRect/>
          </a:stretch>
        </p:blipFill>
        <p:spPr>
          <a:xfrm>
            <a:off x="1115616" y="2348880"/>
            <a:ext cx="6552728" cy="3962400"/>
          </a:xfrm>
        </p:spPr>
      </p:pic>
    </p:spTree>
    <p:extLst>
      <p:ext uri="{BB962C8B-B14F-4D97-AF65-F5344CB8AC3E}">
        <p14:creationId xmlns:p14="http://schemas.microsoft.com/office/powerpoint/2010/main" val="3496562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1019200"/>
          </a:xfrm>
        </p:spPr>
        <p:txBody>
          <a:bodyPr>
            <a:noAutofit/>
          </a:bodyPr>
          <a:lstStyle/>
          <a:p>
            <a:r>
              <a:rPr lang="en-US" sz="8000" dirty="0" smtClean="0">
                <a:solidFill>
                  <a:srgbClr val="002060"/>
                </a:solidFill>
              </a:rPr>
              <a:t>mouse</a:t>
            </a:r>
            <a:endParaRPr lang="ru-RU" sz="8000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0" b="1790"/>
          <a:stretch>
            <a:fillRect/>
          </a:stretch>
        </p:blipFill>
        <p:spPr>
          <a:xfrm>
            <a:off x="1259632" y="2348880"/>
            <a:ext cx="6408712" cy="3962400"/>
          </a:xfrm>
        </p:spPr>
      </p:pic>
    </p:spTree>
    <p:extLst>
      <p:ext uri="{BB962C8B-B14F-4D97-AF65-F5344CB8AC3E}">
        <p14:creationId xmlns:p14="http://schemas.microsoft.com/office/powerpoint/2010/main" val="139788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875184"/>
          </a:xfrm>
        </p:spPr>
        <p:txBody>
          <a:bodyPr>
            <a:noAutofit/>
          </a:bodyPr>
          <a:lstStyle/>
          <a:p>
            <a:r>
              <a:rPr lang="en-US" sz="8000" dirty="0" smtClean="0">
                <a:solidFill>
                  <a:srgbClr val="002060"/>
                </a:solidFill>
              </a:rPr>
              <a:t>nut</a:t>
            </a:r>
            <a:endParaRPr lang="ru-RU" sz="8000" dirty="0">
              <a:solidFill>
                <a:srgbClr val="002060"/>
              </a:solidFill>
            </a:endParaRPr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0" r="3930"/>
          <a:stretch>
            <a:fillRect/>
          </a:stretch>
        </p:blipFill>
        <p:spPr>
          <a:xfrm>
            <a:off x="1187624" y="2276872"/>
            <a:ext cx="6408712" cy="3962400"/>
          </a:xfrm>
        </p:spPr>
      </p:pic>
    </p:spTree>
    <p:extLst>
      <p:ext uri="{BB962C8B-B14F-4D97-AF65-F5344CB8AC3E}">
        <p14:creationId xmlns:p14="http://schemas.microsoft.com/office/powerpoint/2010/main" val="1171675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1163216"/>
          </a:xfrm>
        </p:spPr>
        <p:txBody>
          <a:bodyPr>
            <a:noAutofit/>
          </a:bodyPr>
          <a:lstStyle/>
          <a:p>
            <a:r>
              <a:rPr lang="en-US" sz="8000" dirty="0" smtClean="0">
                <a:solidFill>
                  <a:srgbClr val="002060"/>
                </a:solidFill>
              </a:rPr>
              <a:t>egg</a:t>
            </a:r>
            <a:endParaRPr lang="ru-RU" sz="8000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" r="994"/>
          <a:stretch>
            <a:fillRect/>
          </a:stretch>
        </p:blipFill>
        <p:spPr>
          <a:xfrm>
            <a:off x="1187624" y="2420888"/>
            <a:ext cx="6408712" cy="3962400"/>
          </a:xfrm>
        </p:spPr>
      </p:pic>
    </p:spTree>
    <p:extLst>
      <p:ext uri="{BB962C8B-B14F-4D97-AF65-F5344CB8AC3E}">
        <p14:creationId xmlns:p14="http://schemas.microsoft.com/office/powerpoint/2010/main" val="206300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1163216"/>
          </a:xfrm>
        </p:spPr>
        <p:txBody>
          <a:bodyPr>
            <a:noAutofit/>
          </a:bodyPr>
          <a:lstStyle/>
          <a:p>
            <a:r>
              <a:rPr lang="en-US" sz="8000" dirty="0" smtClean="0">
                <a:solidFill>
                  <a:srgbClr val="002060"/>
                </a:solidFill>
              </a:rPr>
              <a:t>fox</a:t>
            </a:r>
            <a:endParaRPr lang="ru-RU" sz="8000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0" b="1790"/>
          <a:stretch>
            <a:fillRect/>
          </a:stretch>
        </p:blipFill>
        <p:spPr>
          <a:xfrm>
            <a:off x="1259632" y="2420888"/>
            <a:ext cx="6552728" cy="3962400"/>
          </a:xfrm>
        </p:spPr>
      </p:pic>
    </p:spTree>
    <p:extLst>
      <p:ext uri="{BB962C8B-B14F-4D97-AF65-F5344CB8AC3E}">
        <p14:creationId xmlns:p14="http://schemas.microsoft.com/office/powerpoint/2010/main" val="184937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772816"/>
            <a:ext cx="7200800" cy="1584176"/>
          </a:xfrm>
        </p:spPr>
        <p:txBody>
          <a:bodyPr>
            <a:noAutofit/>
          </a:bodyPr>
          <a:lstStyle/>
          <a:p>
            <a:r>
              <a:rPr lang="ru-RU" sz="8800" dirty="0" smtClean="0">
                <a:solidFill>
                  <a:srgbClr val="002060"/>
                </a:solidFill>
              </a:rPr>
              <a:t> </a:t>
            </a:r>
            <a:r>
              <a:rPr lang="en-US" sz="8800" dirty="0">
                <a:solidFill>
                  <a:srgbClr val="002060"/>
                </a:solidFill>
              </a:rPr>
              <a:t>b</a:t>
            </a:r>
            <a:r>
              <a:rPr lang="en-US" sz="8800" dirty="0" smtClean="0">
                <a:solidFill>
                  <a:srgbClr val="002060"/>
                </a:solidFill>
              </a:rPr>
              <a:t>ee</a:t>
            </a:r>
            <a:r>
              <a:rPr lang="en-US" sz="8800" dirty="0" smtClean="0">
                <a:solidFill>
                  <a:srgbClr val="002060"/>
                </a:solidFill>
              </a:rPr>
              <a:t/>
            </a:r>
            <a:br>
              <a:rPr lang="en-US" sz="8800" dirty="0" smtClean="0">
                <a:solidFill>
                  <a:srgbClr val="002060"/>
                </a:solidFill>
              </a:rPr>
            </a:br>
            <a:endParaRPr lang="ru-RU" sz="8800" dirty="0">
              <a:solidFill>
                <a:srgbClr val="002060"/>
              </a:solidFill>
            </a:endParaRPr>
          </a:p>
        </p:txBody>
      </p:sp>
      <p:pic>
        <p:nvPicPr>
          <p:cNvPr id="9" name="Рисунок 8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08" b="15308"/>
          <a:stretch>
            <a:fillRect/>
          </a:stretch>
        </p:blipFill>
        <p:spPr>
          <a:xfrm>
            <a:off x="1763688" y="2348880"/>
            <a:ext cx="5976664" cy="4062930"/>
          </a:xfrm>
        </p:spPr>
      </p:pic>
    </p:spTree>
    <p:extLst>
      <p:ext uri="{BB962C8B-B14F-4D97-AF65-F5344CB8AC3E}">
        <p14:creationId xmlns:p14="http://schemas.microsoft.com/office/powerpoint/2010/main" val="1381108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875184"/>
          </a:xfrm>
        </p:spPr>
        <p:txBody>
          <a:bodyPr>
            <a:noAutofit/>
          </a:bodyPr>
          <a:lstStyle/>
          <a:p>
            <a:r>
              <a:rPr lang="en-US" sz="8000" dirty="0" smtClean="0">
                <a:solidFill>
                  <a:srgbClr val="002060"/>
                </a:solidFill>
              </a:rPr>
              <a:t>pen</a:t>
            </a:r>
            <a:endParaRPr lang="ru-RU" sz="8000" dirty="0">
              <a:solidFill>
                <a:srgbClr val="002060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962" y="2352675"/>
            <a:ext cx="2124075" cy="2152650"/>
          </a:xfrm>
          <a:prstGeom prst="rect">
            <a:avLst/>
          </a:prstGeom>
        </p:spPr>
      </p:pic>
      <p:pic>
        <p:nvPicPr>
          <p:cNvPr id="16" name="Рисунок 15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831974"/>
            <a:ext cx="6192688" cy="4529483"/>
          </a:xfrm>
        </p:spPr>
      </p:pic>
    </p:spTree>
    <p:extLst>
      <p:ext uri="{BB962C8B-B14F-4D97-AF65-F5344CB8AC3E}">
        <p14:creationId xmlns:p14="http://schemas.microsoft.com/office/powerpoint/2010/main" val="1647921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875184"/>
          </a:xfrm>
        </p:spPr>
        <p:txBody>
          <a:bodyPr>
            <a:noAutofit/>
          </a:bodyPr>
          <a:lstStyle/>
          <a:p>
            <a:r>
              <a:rPr lang="en-US" sz="8000" dirty="0" smtClean="0">
                <a:solidFill>
                  <a:srgbClr val="002060"/>
                </a:solidFill>
              </a:rPr>
              <a:t>fish</a:t>
            </a:r>
            <a:endParaRPr lang="ru-RU" sz="8000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1" r="2051"/>
          <a:stretch>
            <a:fillRect/>
          </a:stretch>
        </p:blipFill>
        <p:spPr>
          <a:xfrm>
            <a:off x="755576" y="2276872"/>
            <a:ext cx="7128792" cy="3962400"/>
          </a:xfrm>
        </p:spPr>
      </p:pic>
    </p:spTree>
    <p:extLst>
      <p:ext uri="{BB962C8B-B14F-4D97-AF65-F5344CB8AC3E}">
        <p14:creationId xmlns:p14="http://schemas.microsoft.com/office/powerpoint/2010/main" val="415989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1019200"/>
          </a:xfrm>
        </p:spPr>
        <p:txBody>
          <a:bodyPr>
            <a:noAutofit/>
          </a:bodyPr>
          <a:lstStyle/>
          <a:p>
            <a:r>
              <a:rPr lang="en-US" sz="8000" dirty="0" smtClean="0">
                <a:solidFill>
                  <a:srgbClr val="002060"/>
                </a:solidFill>
              </a:rPr>
              <a:t>window</a:t>
            </a:r>
            <a:endParaRPr lang="ru-RU" sz="8000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84" b="14684"/>
          <a:stretch>
            <a:fillRect/>
          </a:stretch>
        </p:blipFill>
        <p:spPr>
          <a:xfrm>
            <a:off x="1187624" y="2276872"/>
            <a:ext cx="6336704" cy="3962400"/>
          </a:xfrm>
        </p:spPr>
      </p:pic>
    </p:spTree>
    <p:extLst>
      <p:ext uri="{BB962C8B-B14F-4D97-AF65-F5344CB8AC3E}">
        <p14:creationId xmlns:p14="http://schemas.microsoft.com/office/powerpoint/2010/main" val="83588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1091208"/>
          </a:xfrm>
        </p:spPr>
        <p:txBody>
          <a:bodyPr>
            <a:noAutofit/>
          </a:bodyPr>
          <a:lstStyle/>
          <a:p>
            <a:r>
              <a:rPr lang="en-US" sz="8000" dirty="0" smtClean="0">
                <a:solidFill>
                  <a:srgbClr val="002060"/>
                </a:solidFill>
              </a:rPr>
              <a:t>bus</a:t>
            </a:r>
            <a:endParaRPr lang="ru-RU" sz="8000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0" b="1790"/>
          <a:stretch>
            <a:fillRect/>
          </a:stretch>
        </p:blipFill>
        <p:spPr>
          <a:xfrm>
            <a:off x="899592" y="2348880"/>
            <a:ext cx="7056784" cy="3962400"/>
          </a:xfrm>
        </p:spPr>
      </p:pic>
    </p:spTree>
    <p:extLst>
      <p:ext uri="{BB962C8B-B14F-4D97-AF65-F5344CB8AC3E}">
        <p14:creationId xmlns:p14="http://schemas.microsoft.com/office/powerpoint/2010/main" val="129263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731168"/>
          </a:xfrm>
        </p:spPr>
        <p:txBody>
          <a:bodyPr>
            <a:noAutofit/>
          </a:bodyPr>
          <a:lstStyle/>
          <a:p>
            <a:r>
              <a:rPr lang="en-US" sz="8000" dirty="0" smtClean="0">
                <a:solidFill>
                  <a:srgbClr val="002060"/>
                </a:solidFill>
              </a:rPr>
              <a:t>watch</a:t>
            </a:r>
            <a:endParaRPr lang="ru-RU" sz="8000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11" b="22211"/>
          <a:stretch>
            <a:fillRect/>
          </a:stretch>
        </p:blipFill>
        <p:spPr>
          <a:xfrm>
            <a:off x="1115616" y="1780432"/>
            <a:ext cx="6768752" cy="4751143"/>
          </a:xfrm>
        </p:spPr>
      </p:pic>
    </p:spTree>
    <p:extLst>
      <p:ext uri="{BB962C8B-B14F-4D97-AF65-F5344CB8AC3E}">
        <p14:creationId xmlns:p14="http://schemas.microsoft.com/office/powerpoint/2010/main" val="417065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0788" y="836712"/>
            <a:ext cx="5486400" cy="522288"/>
          </a:xfrm>
        </p:spPr>
        <p:txBody>
          <a:bodyPr>
            <a:noAutofit/>
          </a:bodyPr>
          <a:lstStyle/>
          <a:p>
            <a:r>
              <a:rPr lang="en-US" sz="8800" dirty="0" smtClean="0">
                <a:solidFill>
                  <a:srgbClr val="002060"/>
                </a:solidFill>
              </a:rPr>
              <a:t>orange</a:t>
            </a:r>
            <a:endParaRPr lang="ru-RU" sz="8800" dirty="0">
              <a:solidFill>
                <a:srgbClr val="002060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859226"/>
            <a:ext cx="5472608" cy="4090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659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947192"/>
          </a:xfrm>
        </p:spPr>
        <p:txBody>
          <a:bodyPr>
            <a:noAutofit/>
          </a:bodyPr>
          <a:lstStyle/>
          <a:p>
            <a:r>
              <a:rPr lang="en-US" sz="8800" dirty="0" smtClean="0">
                <a:solidFill>
                  <a:srgbClr val="002060"/>
                </a:solidFill>
              </a:rPr>
              <a:t>lamp</a:t>
            </a:r>
            <a:endParaRPr lang="ru-RU" sz="8800" dirty="0">
              <a:solidFill>
                <a:srgbClr val="002060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772816"/>
            <a:ext cx="5688632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737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1052736"/>
            <a:ext cx="5486400" cy="522288"/>
          </a:xfrm>
        </p:spPr>
        <p:txBody>
          <a:bodyPr>
            <a:noAutofit/>
          </a:bodyPr>
          <a:lstStyle/>
          <a:p>
            <a:r>
              <a:rPr lang="en-US" sz="8800" dirty="0" smtClean="0">
                <a:solidFill>
                  <a:srgbClr val="002060"/>
                </a:solidFill>
              </a:rPr>
              <a:t>jam</a:t>
            </a:r>
            <a:endParaRPr lang="ru-RU" sz="8800" dirty="0">
              <a:solidFill>
                <a:srgbClr val="00206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844824"/>
            <a:ext cx="5544616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3764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803176"/>
          </a:xfrm>
        </p:spPr>
        <p:txBody>
          <a:bodyPr>
            <a:noAutofit/>
          </a:bodyPr>
          <a:lstStyle/>
          <a:p>
            <a:r>
              <a:rPr lang="en-US" sz="8800" dirty="0" smtClean="0">
                <a:solidFill>
                  <a:srgbClr val="002060"/>
                </a:solidFill>
              </a:rPr>
              <a:t>apple</a:t>
            </a:r>
            <a:endParaRPr lang="ru-RU" sz="8800" dirty="0">
              <a:solidFill>
                <a:srgbClr val="002060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628800"/>
            <a:ext cx="5544616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2224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599"/>
            <a:ext cx="5486400" cy="1007587"/>
          </a:xfrm>
        </p:spPr>
        <p:txBody>
          <a:bodyPr>
            <a:noAutofit/>
          </a:bodyPr>
          <a:lstStyle/>
          <a:p>
            <a:r>
              <a:rPr lang="en-US" sz="8800" dirty="0" smtClean="0">
                <a:solidFill>
                  <a:srgbClr val="002060"/>
                </a:solidFill>
              </a:rPr>
              <a:t>rat</a:t>
            </a:r>
            <a:endParaRPr lang="ru-RU" sz="8800" dirty="0">
              <a:solidFill>
                <a:srgbClr val="002060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078" y="1617187"/>
            <a:ext cx="5710233" cy="4260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545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6566520" cy="3096344"/>
          </a:xfrm>
        </p:spPr>
        <p:txBody>
          <a:bodyPr>
            <a:noAutofit/>
          </a:bodyPr>
          <a:lstStyle/>
          <a:p>
            <a:r>
              <a:rPr lang="en-US" sz="8000" dirty="0">
                <a:solidFill>
                  <a:srgbClr val="002060"/>
                </a:solidFill>
              </a:rPr>
              <a:t>b</a:t>
            </a:r>
            <a:r>
              <a:rPr lang="en-US" sz="8000" dirty="0" smtClean="0">
                <a:solidFill>
                  <a:srgbClr val="002060"/>
                </a:solidFill>
              </a:rPr>
              <a:t>ook</a:t>
            </a:r>
            <a:r>
              <a:rPr lang="ru-RU" sz="8000" dirty="0" smtClean="0">
                <a:solidFill>
                  <a:srgbClr val="002060"/>
                </a:solidFill>
              </a:rPr>
              <a:t/>
            </a:r>
            <a:br>
              <a:rPr lang="ru-RU" sz="8000" dirty="0" smtClean="0">
                <a:solidFill>
                  <a:srgbClr val="002060"/>
                </a:solidFill>
              </a:rPr>
            </a:br>
            <a:r>
              <a:rPr lang="ru-RU" sz="4000" dirty="0" smtClean="0">
                <a:solidFill>
                  <a:srgbClr val="002060"/>
                </a:solidFill>
              </a:rPr>
              <a:t/>
            </a:r>
            <a:br>
              <a:rPr lang="ru-RU" sz="4000" dirty="0" smtClean="0">
                <a:solidFill>
                  <a:srgbClr val="002060"/>
                </a:solidFill>
              </a:rPr>
            </a:br>
            <a:endParaRPr lang="ru-RU" sz="8000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6" b="5086"/>
          <a:stretch>
            <a:fillRect/>
          </a:stretch>
        </p:blipFill>
        <p:spPr>
          <a:xfrm>
            <a:off x="1475656" y="2276872"/>
            <a:ext cx="6120680" cy="4065620"/>
          </a:xfrm>
        </p:spPr>
      </p:pic>
    </p:spTree>
    <p:extLst>
      <p:ext uri="{BB962C8B-B14F-4D97-AF65-F5344CB8AC3E}">
        <p14:creationId xmlns:p14="http://schemas.microsoft.com/office/powerpoint/2010/main" val="1933287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599"/>
            <a:ext cx="5486400" cy="1190187"/>
          </a:xfrm>
        </p:spPr>
        <p:txBody>
          <a:bodyPr>
            <a:noAutofit/>
          </a:bodyPr>
          <a:lstStyle/>
          <a:p>
            <a:r>
              <a:rPr lang="en-US" sz="8800" dirty="0" smtClean="0">
                <a:solidFill>
                  <a:srgbClr val="002060"/>
                </a:solidFill>
              </a:rPr>
              <a:t>van</a:t>
            </a:r>
            <a:endParaRPr lang="ru-RU" sz="8800" dirty="0">
              <a:solidFill>
                <a:srgbClr val="002060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365" y="1799787"/>
            <a:ext cx="5910951" cy="4149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2651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1091208"/>
          </a:xfrm>
        </p:spPr>
        <p:txBody>
          <a:bodyPr>
            <a:noAutofit/>
          </a:bodyPr>
          <a:lstStyle/>
          <a:p>
            <a:r>
              <a:rPr lang="en-US" sz="8800" dirty="0" smtClean="0">
                <a:solidFill>
                  <a:srgbClr val="002060"/>
                </a:solidFill>
              </a:rPr>
              <a:t>king</a:t>
            </a:r>
            <a:endParaRPr lang="ru-RU" sz="8800" dirty="0">
              <a:solidFill>
                <a:srgbClr val="002060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700808"/>
            <a:ext cx="5472608" cy="4680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835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764704"/>
            <a:ext cx="5486400" cy="522288"/>
          </a:xfrm>
        </p:spPr>
        <p:txBody>
          <a:bodyPr>
            <a:noAutofit/>
          </a:bodyPr>
          <a:lstStyle/>
          <a:p>
            <a:r>
              <a:rPr lang="en-US" sz="8800" dirty="0" smtClean="0">
                <a:solidFill>
                  <a:srgbClr val="002060"/>
                </a:solidFill>
              </a:rPr>
              <a:t>queen</a:t>
            </a:r>
            <a:endParaRPr lang="ru-RU" sz="8800" dirty="0">
              <a:solidFill>
                <a:srgbClr val="002060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7" y="1628800"/>
            <a:ext cx="5544616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035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1903" y="620688"/>
            <a:ext cx="5486400" cy="522288"/>
          </a:xfrm>
        </p:spPr>
        <p:txBody>
          <a:bodyPr>
            <a:noAutofit/>
          </a:bodyPr>
          <a:lstStyle/>
          <a:p>
            <a:r>
              <a:rPr lang="en-US" sz="8800" dirty="0" smtClean="0">
                <a:solidFill>
                  <a:srgbClr val="002060"/>
                </a:solidFill>
              </a:rPr>
              <a:t>zebra</a:t>
            </a:r>
            <a:endParaRPr lang="ru-RU" sz="8800" dirty="0">
              <a:solidFill>
                <a:srgbClr val="002060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572" y="1412776"/>
            <a:ext cx="5728756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817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875184"/>
          </a:xfrm>
        </p:spPr>
        <p:txBody>
          <a:bodyPr>
            <a:noAutofit/>
          </a:bodyPr>
          <a:lstStyle/>
          <a:p>
            <a:r>
              <a:rPr lang="en-US" sz="8800" dirty="0" smtClean="0">
                <a:solidFill>
                  <a:srgbClr val="002060"/>
                </a:solidFill>
              </a:rPr>
              <a:t>fly</a:t>
            </a:r>
            <a:endParaRPr lang="ru-RU" sz="8800" dirty="0">
              <a:solidFill>
                <a:srgbClr val="002060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484784"/>
            <a:ext cx="6048672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374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4869" y="640682"/>
            <a:ext cx="5486400" cy="522288"/>
          </a:xfrm>
        </p:spPr>
        <p:txBody>
          <a:bodyPr>
            <a:noAutofit/>
          </a:bodyPr>
          <a:lstStyle/>
          <a:p>
            <a:r>
              <a:rPr lang="en-US" sz="8800" dirty="0" smtClean="0">
                <a:solidFill>
                  <a:srgbClr val="002060"/>
                </a:solidFill>
              </a:rPr>
              <a:t>yogurt</a:t>
            </a:r>
            <a:endParaRPr lang="ru-RU" sz="8800" dirty="0">
              <a:solidFill>
                <a:srgbClr val="002060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196752"/>
            <a:ext cx="5616624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876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800" dirty="0" smtClean="0">
                <a:solidFill>
                  <a:srgbClr val="002060"/>
                </a:solidFill>
              </a:rPr>
              <a:t>gymnast</a:t>
            </a:r>
            <a:endParaRPr lang="ru-RU" sz="8800" dirty="0">
              <a:solidFill>
                <a:srgbClr val="002060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196752"/>
            <a:ext cx="6048671" cy="5040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674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800" dirty="0" smtClean="0">
                <a:solidFill>
                  <a:srgbClr val="002060"/>
                </a:solidFill>
              </a:rPr>
              <a:t>stamp</a:t>
            </a:r>
            <a:endParaRPr lang="ru-RU" sz="8800" dirty="0">
              <a:solidFill>
                <a:srgbClr val="002060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038" y="1196752"/>
            <a:ext cx="5668282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218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87152"/>
          </a:xfrm>
        </p:spPr>
        <p:txBody>
          <a:bodyPr>
            <a:noAutofit/>
          </a:bodyPr>
          <a:lstStyle/>
          <a:p>
            <a:r>
              <a:rPr lang="en-US" sz="8800" dirty="0" smtClean="0">
                <a:solidFill>
                  <a:srgbClr val="002060"/>
                </a:solidFill>
              </a:rPr>
              <a:t>robot</a:t>
            </a:r>
            <a:endParaRPr lang="ru-RU" sz="8800" dirty="0">
              <a:solidFill>
                <a:srgbClr val="002060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196752"/>
            <a:ext cx="5472608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994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188640"/>
            <a:ext cx="5486400" cy="1224136"/>
          </a:xfrm>
        </p:spPr>
        <p:txBody>
          <a:bodyPr>
            <a:noAutofit/>
          </a:bodyPr>
          <a:lstStyle/>
          <a:p>
            <a:r>
              <a:rPr lang="en-US" sz="8800" dirty="0" smtClean="0">
                <a:solidFill>
                  <a:srgbClr val="002060"/>
                </a:solidFill>
              </a:rPr>
              <a:t>flag</a:t>
            </a:r>
            <a:endParaRPr lang="ru-RU" sz="8800" dirty="0">
              <a:solidFill>
                <a:srgbClr val="002060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700808"/>
            <a:ext cx="5976663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8796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947192"/>
          </a:xfrm>
        </p:spPr>
        <p:txBody>
          <a:bodyPr>
            <a:noAutofit/>
          </a:bodyPr>
          <a:lstStyle/>
          <a:p>
            <a:r>
              <a:rPr lang="en-US" sz="8000" dirty="0" smtClean="0">
                <a:solidFill>
                  <a:srgbClr val="002060"/>
                </a:solidFill>
              </a:rPr>
              <a:t>boot</a:t>
            </a:r>
            <a:endParaRPr lang="ru-RU" sz="8000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90" b="4090"/>
          <a:stretch>
            <a:fillRect/>
          </a:stretch>
        </p:blipFill>
        <p:spPr>
          <a:xfrm>
            <a:off x="1259632" y="2204864"/>
            <a:ext cx="6480720" cy="3962400"/>
          </a:xfrm>
        </p:spPr>
      </p:pic>
    </p:spTree>
    <p:extLst>
      <p:ext uri="{BB962C8B-B14F-4D97-AF65-F5344CB8AC3E}">
        <p14:creationId xmlns:p14="http://schemas.microsoft.com/office/powerpoint/2010/main" val="140802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88640"/>
            <a:ext cx="5983560" cy="1296144"/>
          </a:xfrm>
        </p:spPr>
        <p:txBody>
          <a:bodyPr>
            <a:noAutofit/>
          </a:bodyPr>
          <a:lstStyle/>
          <a:p>
            <a:r>
              <a:rPr lang="en-US" sz="8000" dirty="0" smtClean="0">
                <a:solidFill>
                  <a:srgbClr val="002060"/>
                </a:solidFill>
              </a:rPr>
              <a:t>hat</a:t>
            </a:r>
            <a:endParaRPr lang="ru-RU" sz="8000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7" b="6667"/>
          <a:stretch>
            <a:fillRect/>
          </a:stretch>
        </p:blipFill>
        <p:spPr>
          <a:xfrm>
            <a:off x="1475656" y="2060848"/>
            <a:ext cx="6192688" cy="4250432"/>
          </a:xfrm>
        </p:spPr>
      </p:pic>
    </p:spTree>
    <p:extLst>
      <p:ext uri="{BB962C8B-B14F-4D97-AF65-F5344CB8AC3E}">
        <p14:creationId xmlns:p14="http://schemas.microsoft.com/office/powerpoint/2010/main" val="6138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1019200"/>
          </a:xfrm>
        </p:spPr>
        <p:txBody>
          <a:bodyPr>
            <a:noAutofit/>
          </a:bodyPr>
          <a:lstStyle/>
          <a:p>
            <a:r>
              <a:rPr lang="en-US" sz="8000" dirty="0" smtClean="0">
                <a:solidFill>
                  <a:srgbClr val="002060"/>
                </a:solidFill>
              </a:rPr>
              <a:t>boat</a:t>
            </a:r>
            <a:endParaRPr lang="ru-RU" sz="8000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5" r="4925"/>
          <a:stretch>
            <a:fillRect/>
          </a:stretch>
        </p:blipFill>
        <p:spPr>
          <a:xfrm>
            <a:off x="1475656" y="2060848"/>
            <a:ext cx="6192688" cy="4322440"/>
          </a:xfrm>
        </p:spPr>
      </p:pic>
    </p:spTree>
    <p:extLst>
      <p:ext uri="{BB962C8B-B14F-4D97-AF65-F5344CB8AC3E}">
        <p14:creationId xmlns:p14="http://schemas.microsoft.com/office/powerpoint/2010/main" val="30753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836712"/>
            <a:ext cx="5486400" cy="864096"/>
          </a:xfrm>
        </p:spPr>
        <p:txBody>
          <a:bodyPr>
            <a:noAutofit/>
          </a:bodyPr>
          <a:lstStyle/>
          <a:p>
            <a:r>
              <a:rPr lang="en-US" sz="8000" dirty="0" smtClean="0">
                <a:solidFill>
                  <a:srgbClr val="002060"/>
                </a:solidFill>
              </a:rPr>
              <a:t>tea</a:t>
            </a:r>
            <a:endParaRPr lang="ru-RU" sz="8000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3" r="1873"/>
          <a:stretch>
            <a:fillRect/>
          </a:stretch>
        </p:blipFill>
        <p:spPr>
          <a:xfrm>
            <a:off x="1259632" y="2348880"/>
            <a:ext cx="6552728" cy="3962400"/>
          </a:xfrm>
        </p:spPr>
      </p:pic>
    </p:spTree>
    <p:extLst>
      <p:ext uri="{BB962C8B-B14F-4D97-AF65-F5344CB8AC3E}">
        <p14:creationId xmlns:p14="http://schemas.microsoft.com/office/powerpoint/2010/main" val="12437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1091208"/>
          </a:xfrm>
        </p:spPr>
        <p:txBody>
          <a:bodyPr>
            <a:noAutofit/>
          </a:bodyPr>
          <a:lstStyle/>
          <a:p>
            <a:r>
              <a:rPr lang="en-US" sz="8000" dirty="0" smtClean="0">
                <a:solidFill>
                  <a:srgbClr val="002060"/>
                </a:solidFill>
              </a:rPr>
              <a:t>bat</a:t>
            </a:r>
            <a:endParaRPr lang="ru-RU" sz="8000" dirty="0">
              <a:solidFill>
                <a:srgbClr val="002060"/>
              </a:solidFill>
            </a:endParaRPr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0" b="1790"/>
          <a:stretch>
            <a:fillRect/>
          </a:stretch>
        </p:blipFill>
        <p:spPr>
          <a:xfrm>
            <a:off x="1331640" y="2276872"/>
            <a:ext cx="6336704" cy="4106416"/>
          </a:xfrm>
        </p:spPr>
      </p:pic>
    </p:spTree>
    <p:extLst>
      <p:ext uri="{BB962C8B-B14F-4D97-AF65-F5344CB8AC3E}">
        <p14:creationId xmlns:p14="http://schemas.microsoft.com/office/powerpoint/2010/main" val="1754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620688"/>
            <a:ext cx="5486400" cy="1163216"/>
          </a:xfrm>
        </p:spPr>
        <p:txBody>
          <a:bodyPr>
            <a:noAutofit/>
          </a:bodyPr>
          <a:lstStyle/>
          <a:p>
            <a:r>
              <a:rPr lang="en-US" sz="8000" dirty="0" smtClean="0">
                <a:solidFill>
                  <a:srgbClr val="002060"/>
                </a:solidFill>
              </a:rPr>
              <a:t>cat</a:t>
            </a:r>
            <a:endParaRPr lang="ru-RU" sz="8000" dirty="0">
              <a:solidFill>
                <a:srgbClr val="002060"/>
              </a:solidFill>
            </a:endParaRPr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9" r="3509"/>
          <a:stretch>
            <a:fillRect/>
          </a:stretch>
        </p:blipFill>
        <p:spPr>
          <a:xfrm>
            <a:off x="1331640" y="2204864"/>
            <a:ext cx="6336704" cy="4106416"/>
          </a:xfrm>
        </p:spPr>
      </p:pic>
    </p:spTree>
    <p:extLst>
      <p:ext uri="{BB962C8B-B14F-4D97-AF65-F5344CB8AC3E}">
        <p14:creationId xmlns:p14="http://schemas.microsoft.com/office/powerpoint/2010/main" val="43029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1680</TotalTime>
  <Words>40</Words>
  <Application>Microsoft Office PowerPoint</Application>
  <PresentationFormat>Экран (4:3)</PresentationFormat>
  <Paragraphs>39</Paragraphs>
  <Slides>39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Апекс</vt:lpstr>
      <vt:lpstr>     Презентация по теме  лексика во 2 классе  по учебнику М. В. Вербицкой учителя английского языка  МАОУ СОШ №8 города Бердска Новосибирской области Дик Елены Александровны.</vt:lpstr>
      <vt:lpstr> bee </vt:lpstr>
      <vt:lpstr>book  </vt:lpstr>
      <vt:lpstr>boot</vt:lpstr>
      <vt:lpstr>hat</vt:lpstr>
      <vt:lpstr>boat</vt:lpstr>
      <vt:lpstr>tea</vt:lpstr>
      <vt:lpstr>bat</vt:lpstr>
      <vt:lpstr>cat</vt:lpstr>
      <vt:lpstr>dog</vt:lpstr>
      <vt:lpstr>cock</vt:lpstr>
      <vt:lpstr>morning</vt:lpstr>
      <vt:lpstr>Ice cream</vt:lpstr>
      <vt:lpstr>man</vt:lpstr>
      <vt:lpstr>house</vt:lpstr>
      <vt:lpstr>mouse</vt:lpstr>
      <vt:lpstr>nut</vt:lpstr>
      <vt:lpstr>egg</vt:lpstr>
      <vt:lpstr>fox</vt:lpstr>
      <vt:lpstr>pen</vt:lpstr>
      <vt:lpstr>fish</vt:lpstr>
      <vt:lpstr>window</vt:lpstr>
      <vt:lpstr>bus</vt:lpstr>
      <vt:lpstr>watch</vt:lpstr>
      <vt:lpstr>orange</vt:lpstr>
      <vt:lpstr>lamp</vt:lpstr>
      <vt:lpstr>jam</vt:lpstr>
      <vt:lpstr>apple</vt:lpstr>
      <vt:lpstr>rat</vt:lpstr>
      <vt:lpstr>van</vt:lpstr>
      <vt:lpstr>king</vt:lpstr>
      <vt:lpstr>queen</vt:lpstr>
      <vt:lpstr>zebra</vt:lpstr>
      <vt:lpstr>fly</vt:lpstr>
      <vt:lpstr>yogurt</vt:lpstr>
      <vt:lpstr>gymnast</vt:lpstr>
      <vt:lpstr>stamp</vt:lpstr>
      <vt:lpstr>robot</vt:lpstr>
      <vt:lpstr>flag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21</cp:revision>
  <dcterms:created xsi:type="dcterms:W3CDTF">2013-09-18T14:24:00Z</dcterms:created>
  <dcterms:modified xsi:type="dcterms:W3CDTF">2013-10-29T14:50:39Z</dcterms:modified>
</cp:coreProperties>
</file>