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 varScale="1">
        <p:scale>
          <a:sx n="56" d="100"/>
          <a:sy n="56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A3F03-3D38-44C2-BACD-C620C459A453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C05AF-3CB6-464B-95BF-4979A78A58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C05AF-3CB6-464B-95BF-4979A78A582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CFB7-BE0C-4283-8ED5-1D48E8A3542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46831-38F0-423E-B855-9B87393D1F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6474" y="642918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11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488" y="357166"/>
            <a:ext cx="184414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12</a:t>
            </a:r>
            <a:endParaRPr lang="ru-RU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9578" y="285728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13</a:t>
            </a:r>
            <a:endParaRPr lang="ru-RU" sz="9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72330" y="1357298"/>
            <a:ext cx="17011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14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356" y="2643182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Comic Sans MS" pitchFamily="66" charset="0"/>
              </a:rPr>
              <a:t>15</a:t>
            </a:r>
            <a:endParaRPr lang="ru-RU" sz="9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57810" y="2643182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16</a:t>
            </a:r>
            <a:endParaRPr lang="ru-RU" sz="9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2786058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17</a:t>
            </a:r>
            <a:endParaRPr lang="ru-RU" sz="9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4714884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18</a:t>
            </a:r>
            <a:endParaRPr lang="ru-RU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00430" y="4714884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19</a:t>
            </a:r>
            <a:endParaRPr lang="ru-RU" sz="96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72264" y="4857760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bg2">
                      <a:lumMod val="2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20</a:t>
            </a:r>
            <a:endParaRPr lang="ru-RU" sz="9600" b="1" cap="none" spc="0" dirty="0">
              <a:ln w="12700">
                <a:solidFill>
                  <a:schemeClr val="bg2">
                    <a:lumMod val="2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50"/>
                            </p:stCondLst>
                            <p:childTnLst>
                              <p:par>
                                <p:cTn id="32" presetID="26" presetClass="entr" presetSubtype="0" fill="hold" grpId="1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550"/>
                            </p:stCondLst>
                            <p:childTnLst>
                              <p:par>
                                <p:cTn id="49" presetID="35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905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550"/>
                            </p:stCondLst>
                            <p:childTnLst>
                              <p:par>
                                <p:cTn id="61" presetID="1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550"/>
                            </p:stCondLst>
                            <p:childTnLst>
                              <p:par>
                                <p:cTn id="68" presetID="2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8" dur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xit" presetSubtype="9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6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1"/>
      <p:bldP spid="9" grpId="2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56296" y="429466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927933" y="429467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428394" y="429466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214344" y="4501432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142906" y="429467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85720" y="2357430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213685" y="4501432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642444" y="500904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999634" y="4501432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215206" y="2428868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57158" y="4429132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571270" y="4501432"/>
            <a:ext cx="1630501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3500430" y="2285992"/>
            <a:ext cx="221457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12</a:t>
            </a:r>
            <a:endParaRPr lang="ru-RU" sz="9600" b="1" cap="none" spc="0" dirty="0">
              <a:ln w="12700">
                <a:solidFill>
                  <a:schemeClr val="bg2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85728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285728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285728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285728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285728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000240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5143512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3571876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71876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5143512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1928802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143512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5143512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5143512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3571876"/>
            <a:ext cx="1703804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Прямоугольник 17"/>
          <p:cNvSpPr/>
          <p:nvPr/>
        </p:nvSpPr>
        <p:spPr>
          <a:xfrm>
            <a:off x="3714744" y="1928802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15</a:t>
            </a:r>
            <a:endParaRPr lang="ru-RU" sz="9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05755" y="491451"/>
            <a:ext cx="2135473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292135" y="493760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08062" y="2708339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208062" y="4922916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792334" y="493760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292531" y="493760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792729" y="493760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292136" y="4922915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792334" y="4922915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292531" y="4922915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792729" y="4922915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221489" y="493760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221489" y="4922915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7221489" y="2708338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792729" y="2708338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292136" y="2708337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4292531" y="2708338"/>
            <a:ext cx="214961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3099679" y="2857496"/>
            <a:ext cx="1688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17</a:t>
            </a:r>
            <a:endParaRPr lang="ru-RU" sz="96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64307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14290"/>
            <a:ext cx="162571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14290"/>
            <a:ext cx="167980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85728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214290"/>
            <a:ext cx="171448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928802"/>
            <a:ext cx="169715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876"/>
            <a:ext cx="164307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2000240"/>
            <a:ext cx="176859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3571876"/>
            <a:ext cx="1768594" cy="1600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000240"/>
            <a:ext cx="171451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000240"/>
            <a:ext cx="171451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000240"/>
            <a:ext cx="164307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5214950"/>
            <a:ext cx="175123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186358"/>
            <a:ext cx="1643074" cy="152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643314"/>
            <a:ext cx="164307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643314"/>
            <a:ext cx="167980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5143512"/>
            <a:ext cx="1608362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5214950"/>
            <a:ext cx="1643074" cy="1528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3643306" y="3929066"/>
            <a:ext cx="183115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18</a:t>
            </a:r>
            <a:endParaRPr lang="ru-RU" sz="9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214290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214290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14290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14290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290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785926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429000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1928802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3500438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5143512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928802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928802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000636"/>
            <a:ext cx="15525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Прямоугольник 16"/>
          <p:cNvSpPr/>
          <p:nvPr/>
        </p:nvSpPr>
        <p:spPr>
          <a:xfrm>
            <a:off x="3714745" y="3714752"/>
            <a:ext cx="228601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13</a:t>
            </a:r>
            <a:endParaRPr lang="ru-RU" sz="96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786058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071942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357826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14290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14290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500174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786058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4071942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5357826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14290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1500174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000504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5286388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00174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786058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4000504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2786058"/>
            <a:ext cx="135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Прямоугольник 21"/>
          <p:cNvSpPr/>
          <p:nvPr/>
        </p:nvSpPr>
        <p:spPr>
          <a:xfrm>
            <a:off x="6357950" y="1428736"/>
            <a:ext cx="235745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19</a:t>
            </a:r>
            <a:endParaRPr lang="ru-RU" sz="96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17</Words>
  <Application>Microsoft Office PowerPoint</Application>
  <PresentationFormat>Экран (4:3)</PresentationFormat>
  <Paragraphs>17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15</cp:revision>
  <dcterms:created xsi:type="dcterms:W3CDTF">2013-09-17T12:44:14Z</dcterms:created>
  <dcterms:modified xsi:type="dcterms:W3CDTF">2013-11-05T13:43:18Z</dcterms:modified>
</cp:coreProperties>
</file>