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71" r:id="rId4"/>
    <p:sldId id="273" r:id="rId5"/>
    <p:sldId id="262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934" autoAdjust="0"/>
  </p:normalViewPr>
  <p:slideViewPr>
    <p:cSldViewPr>
      <p:cViewPr varScale="1">
        <p:scale>
          <a:sx n="62" d="100"/>
          <a:sy n="62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EF812-F174-4D71-AB7E-8995CC933EFA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AC86D-5FCC-41D6-B3E2-7B7E27A4D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AC86D-5FCC-41D6-B3E2-7B7E27A4DA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9D82-E2EE-46B4-901D-FF63964F9D09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44BD-1A89-4D5A-809F-7F69A5227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4EB9-B436-4441-8124-1ED5FB43D097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52859-5177-4605-8DBB-27D454CC6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AB99-1FCB-4EC7-8B7A-2CB55A1D5B9A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F22D-16B4-4042-814F-65D3D769E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7050-01E9-4A24-82E9-06CC86F39D67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00D1-AA8D-4C6E-B6E4-E7A0562EF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825D-CA7F-4779-AD12-B23F5D41BA0B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5E7D-3524-4A9D-AEE3-FB7548900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360C-5DA5-4868-BE17-D4ACA25DCA15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055-AE76-4B09-AE96-1A35F5D38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4BA6-2339-4B1A-8277-CDF18513E202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5575-0CC8-476D-9751-FB6C8428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AC07-A73D-49EE-A541-16D75BF92037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5B96-20A3-40A7-8614-F7E7BFFAD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32F5-495B-40AE-B28E-1A616BE515B5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E2B7-7F7D-4C5A-8E32-C675670C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66FA-4C9E-4B8C-812E-B04924DFF36F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AE51-08C0-4B85-874E-6F265BE5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BC82-D793-4801-952C-B9771AD055BE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ACC7-7D51-437F-AC51-C21EB5888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ABA1E7-F1C0-44EB-A8E3-A209CA714D4A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A78E7-2DBB-4CCB-A290-AB6AE9F04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ovalevamxk.ucoz.ru/load/vse_dlja_oformlenija/vse_dlja_prezentacij_i_video/proverka_znanij_tekhnologicheskij_prijom_sorbonka/9-1-0-4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0a2b1eabe2f41b5e3f4283dab1f7956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33600" y="1408093"/>
            <a:ext cx="57912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Прибавление и вычитание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числа 2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667000" y="22860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Calibri" pitchFamily="34" charset="0"/>
              </a:rPr>
              <a:t>(Анимированная </a:t>
            </a:r>
            <a:r>
              <a:rPr lang="ru-RU" sz="2400" dirty="0" err="1">
                <a:solidFill>
                  <a:srgbClr val="990000"/>
                </a:solidFill>
                <a:latin typeface="Calibri" pitchFamily="34" charset="0"/>
              </a:rPr>
              <a:t>сорбонка</a:t>
            </a:r>
            <a:r>
              <a:rPr lang="ru-RU" sz="2400" dirty="0">
                <a:solidFill>
                  <a:srgbClr val="99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905000" y="3124200"/>
            <a:ext cx="525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Calibri" pitchFamily="34" charset="0"/>
              </a:rPr>
              <a:t>Автор – составитель: </a:t>
            </a:r>
            <a:r>
              <a:rPr lang="ru-RU" dirty="0" smtClean="0">
                <a:solidFill>
                  <a:srgbClr val="006600"/>
                </a:solidFill>
                <a:latin typeface="Calibri" pitchFamily="34" charset="0"/>
              </a:rPr>
              <a:t>Сикоренко И.В.</a:t>
            </a:r>
            <a:endParaRPr lang="ru-RU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r>
              <a:rPr lang="ru-RU" dirty="0">
                <a:solidFill>
                  <a:srgbClr val="006600"/>
                </a:solidFill>
                <a:latin typeface="Calibri" pitchFamily="34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Calibri" pitchFamily="34" charset="0"/>
              </a:rPr>
              <a:t>МБОУ </a:t>
            </a:r>
            <a:r>
              <a:rPr lang="ru-RU" dirty="0" err="1" smtClean="0">
                <a:solidFill>
                  <a:srgbClr val="006600"/>
                </a:solidFill>
                <a:latin typeface="Calibri" pitchFamily="34" charset="0"/>
              </a:rPr>
              <a:t>Ремонтненская</a:t>
            </a:r>
            <a:r>
              <a:rPr lang="ru-RU" dirty="0" smtClean="0">
                <a:solidFill>
                  <a:srgbClr val="006600"/>
                </a:solidFill>
                <a:latin typeface="Calibri" pitchFamily="34" charset="0"/>
              </a:rPr>
              <a:t> гимназия №</a:t>
            </a:r>
            <a:r>
              <a:rPr lang="ru-RU" dirty="0">
                <a:solidFill>
                  <a:srgbClr val="006600"/>
                </a:solidFill>
                <a:latin typeface="Calibri" pitchFamily="34" charset="0"/>
              </a:rPr>
              <a:t>1 </a:t>
            </a:r>
            <a:r>
              <a:rPr lang="ru-RU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0a2b1eabe2f41b5e3f4283dab1f7956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514600" y="1185208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Дорогой друг!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На одной стороне карточки записан пример, а на другой ответ.</a:t>
            </a:r>
          </a:p>
          <a:p>
            <a:pPr algn="ctr"/>
            <a:endParaRPr lang="ru-RU" sz="24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981200" y="32004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Сначала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сосчитай пример. После этого проверь себя. Для этого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левой кнопкой мыши щёлкни по карточке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0a2b1eabe2f41b5e3f4283dab1f79562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19400" y="11430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19400" y="1143000"/>
            <a:ext cx="11430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2+ 2 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9400" y="11430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400" y="11430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5400" y="1143000"/>
            <a:ext cx="11430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1+ 2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400" y="11430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5400" y="26670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5400" y="2667000"/>
            <a:ext cx="1143000" cy="981084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+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43200" y="2667000"/>
            <a:ext cx="1219200" cy="98108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Bookman Old Style" pitchFamily="18" charset="0"/>
              </a:rPr>
              <a:t>6</a:t>
            </a:r>
            <a:endParaRPr lang="ru-RU" sz="2400" b="1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43200" y="2667000"/>
            <a:ext cx="12192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4+ 2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19200" y="26670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3200" y="2667000"/>
            <a:ext cx="12192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7467600" y="6143625"/>
            <a:ext cx="1676400" cy="714375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далее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0a2b1eabe2f41b5e3f4283dab1f7956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562600" y="26670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62600" y="2667000"/>
            <a:ext cx="11430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6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+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 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6400" y="26670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6670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2667000"/>
            <a:ext cx="11430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5+ 2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5200" y="26670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5200" y="41148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5200" y="4114800"/>
            <a:ext cx="1143000" cy="981084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7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+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86400" y="4114800"/>
            <a:ext cx="1219200" cy="98108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Bookman Old Style" pitchFamily="18" charset="0"/>
              </a:rPr>
              <a:t>10</a:t>
            </a:r>
            <a:endParaRPr lang="ru-RU" sz="2400" b="1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86400" y="4114800"/>
            <a:ext cx="12192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8+ 2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05200" y="41148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6400" y="4114800"/>
            <a:ext cx="12192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7467600" y="6143625"/>
            <a:ext cx="1676400" cy="714375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далее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0a2b1eabe2f41b5e3f4283dab1f7956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34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048000" y="32004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48000" y="32004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8-2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0" y="32004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0" y="15240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0" y="15240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10-2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0" y="15240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800" y="3200400"/>
            <a:ext cx="1143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76800" y="3200400"/>
            <a:ext cx="1143000" cy="98108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7-2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6800" y="1524000"/>
            <a:ext cx="1219200" cy="98108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Bookman Old Style" pitchFamily="18" charset="0"/>
              </a:rPr>
              <a:t>7</a:t>
            </a:r>
            <a:endParaRPr lang="ru-RU" sz="2400" b="1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76800" y="1524000"/>
            <a:ext cx="12192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9-2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76800" y="3200400"/>
            <a:ext cx="1143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6800" y="1524000"/>
            <a:ext cx="12192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7467600" y="6143625"/>
            <a:ext cx="1676400" cy="714375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далее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0a2b1eabe2f41b5e3f4283dab1f79562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419600" y="3048000"/>
            <a:ext cx="1219200" cy="90488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19600" y="3048000"/>
            <a:ext cx="12192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19600" y="3048000"/>
            <a:ext cx="12192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5800" y="1371600"/>
            <a:ext cx="12192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5800" y="1371600"/>
            <a:ext cx="12192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5800" y="1371600"/>
            <a:ext cx="12192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1371600"/>
            <a:ext cx="12192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4600" y="1371600"/>
            <a:ext cx="12192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4600" y="1371600"/>
            <a:ext cx="12192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00800" y="3048000"/>
            <a:ext cx="11430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00"/>
                </a:solidFill>
                <a:latin typeface="Bookman Old Style" pitchFamily="18" charset="0"/>
              </a:rPr>
              <a:t>1</a:t>
            </a:r>
            <a:endParaRPr lang="ru-RU" sz="2400" b="1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24600" y="3048000"/>
            <a:ext cx="12192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24600" y="3048000"/>
            <a:ext cx="12192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5" name="Прямоугольник 24">
            <a:hlinkClick r:id="" action="ppaction://hlinkshowjump?jump=endshow"/>
          </p:cNvPr>
          <p:cNvSpPr/>
          <p:nvPr/>
        </p:nvSpPr>
        <p:spPr>
          <a:xfrm>
            <a:off x="7215188" y="6400800"/>
            <a:ext cx="1928812" cy="457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990000"/>
                </a:solidFill>
                <a:latin typeface="Franklin Gothic Book"/>
                <a:cs typeface="+mn-cs"/>
              </a:rPr>
              <a:t>Завершить показ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0a2b1eabe2f41b5e3f4283dab1f7956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667000" y="3200400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http://images.yandex.ru/yandsearch</a:t>
            </a:r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43400" y="2895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Фон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286000" y="2027872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3"/>
              </a:rPr>
              <a:t>http://kovalevamxk.ucoz.ru/load/vse_dlja_oformlenija/vse_dlja_prezentacij_i_video/proverka_znanij_tekhnologicheskij_prijom_sorbonka/9-1-0-47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971800" y="1258887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>
                <a:latin typeface="Calibri" pitchFamily="34" charset="0"/>
              </a:rPr>
              <a:t>Аствацатуров</a:t>
            </a:r>
            <a:r>
              <a:rPr lang="ru-RU" dirty="0">
                <a:latin typeface="Calibri" pitchFamily="34" charset="0"/>
              </a:rPr>
              <a:t> Г.О. Технологический приём «Анимированная </a:t>
            </a:r>
            <a:r>
              <a:rPr lang="ru-RU" dirty="0" err="1">
                <a:latin typeface="Calibri" pitchFamily="34" charset="0"/>
              </a:rPr>
              <a:t>сорбонка</a:t>
            </a:r>
            <a:r>
              <a:rPr lang="ru-RU" dirty="0"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135</Words>
  <Application>Microsoft Office PowerPoint</Application>
  <PresentationFormat>Экран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Denya</dc:creator>
  <cp:lastModifiedBy>Admin</cp:lastModifiedBy>
  <cp:revision>41</cp:revision>
  <dcterms:created xsi:type="dcterms:W3CDTF">2011-11-06T11:42:00Z</dcterms:created>
  <dcterms:modified xsi:type="dcterms:W3CDTF">2014-01-07T16:45:06Z</dcterms:modified>
</cp:coreProperties>
</file>