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9" r:id="rId5"/>
    <p:sldId id="262" r:id="rId6"/>
    <p:sldId id="260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86B4-399D-46CD-98CC-AF5D340D1F35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B514-C18A-48E8-9B0F-09AA58FEA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205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86B4-399D-46CD-98CC-AF5D340D1F35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B514-C18A-48E8-9B0F-09AA58FEA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15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86B4-399D-46CD-98CC-AF5D340D1F35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B514-C18A-48E8-9B0F-09AA58FEA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17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86B4-399D-46CD-98CC-AF5D340D1F35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B514-C18A-48E8-9B0F-09AA58FEA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09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86B4-399D-46CD-98CC-AF5D340D1F35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B514-C18A-48E8-9B0F-09AA58FEA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694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86B4-399D-46CD-98CC-AF5D340D1F35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B514-C18A-48E8-9B0F-09AA58FEA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164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86B4-399D-46CD-98CC-AF5D340D1F35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B514-C18A-48E8-9B0F-09AA58FEA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68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86B4-399D-46CD-98CC-AF5D340D1F35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B514-C18A-48E8-9B0F-09AA58FEA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705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86B4-399D-46CD-98CC-AF5D340D1F35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B514-C18A-48E8-9B0F-09AA58FEA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927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86B4-399D-46CD-98CC-AF5D340D1F35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B514-C18A-48E8-9B0F-09AA58FEA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955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B86B4-399D-46CD-98CC-AF5D340D1F35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B514-C18A-48E8-9B0F-09AA58FEA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31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B86B4-399D-46CD-98CC-AF5D340D1F35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DB514-C18A-48E8-9B0F-09AA58FEA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79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text=%20%D0%BE%D1%81%D0%B5%D0%BD%D0%BD%D0%B8%D0%B5%20%20%D0%BB%D0%B8%D1%81%D1%82%D1%8C%D1%8F%20%20%D0%BA%D0%B0%D1%80%D1%82%D0%B8%D0%BD%D0%BA%D0%B8&amp;pos=22&amp;uinfo=sw-1079-sh-451-fw-854-fh-448-pd-1&amp;rpt=simage&amp;img_url=http://cielolibero.blog.kataweb.it/files/2009/09/autumn-leaves-backgrounds-new-york-pictures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p=1&amp;text=%D0%BF%D0%B0%D0%B4%D0%B0%D1%8E%D1%89%D0%B8%D0%B5%20%D0%BE%D1%81%D0%B5%D0%BD%D0%BD%D0%B8%D0%B5%20%D0%B1%D0%B5%D1%80%D1%91%D0%B7%D0%BE%D0%B2%D1%8B%D0%B5%20%D0%BB%D0%B8%D1%81%D1%82%D1%8C%D1%8F%20%20%D0%BA%D0%B0%D1%80%D1%82%D0%B8%D0%BD%D0%BA%D0%B8&amp;pos=34&amp;uinfo=sw-1079-sh-451-fw-854-fh-448-pd-1&amp;rpt=simage&amp;img_url=http://stat21.privet.ru/lr/0c2d2b65bb0f84788dee8fd0eda43bb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text=%20%D0%BE%D1%81%D0%B5%D0%BD%D0%BD%D0%B8%D0%B5%20%D0%B1%D0%B5%D1%80%D1%91%D0%B7%D0%BE%D0%B2%D1%8B%D0%B5%20%D0%BB%D0%B8%D1%81%D1%82%D1%8C%D1%8F%20%20%D0%BA%D0%B0%D1%80%D1%82%D0%B8%D0%BD%D0%BA%D0%B8&amp;pos=1&amp;uinfo=sw-1079-sh-451-fw-854-fh-448-pd-1&amp;rpt=simage&amp;img_url=http://www.stihi.ru/pics/2012/03/25/6832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yandex.ru/yandsearch?text=%20%D1%82%D1%83%D1%87%D0%B8%20%D1%81%20%D0%B4%D0%BE%D0%B6%D0%B4%D1%91%D0%BC%20%D0%BA%D0%B0%D1%80%D1%82%D0%B8%D0%BD%D0%BA%D0%B8&amp;img_url=http://nattik.ru/wp-content/uploads/2011/03/zvukovoe_loto5.jpg&amp;pos=15&amp;uinfo=sw-1079-sh-451-fw-854-fh-448-pd-1&amp;rpt=simage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gatv.kz/_ph/6/38093378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476672"/>
            <a:ext cx="7199814" cy="540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13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21.privet.ru/lr/0c2d2b65bb0f84788dee8fd0eda43bb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7053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stihi.ru/pics/2012/03/25/683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00430"/>
            <a:ext cx="5326504" cy="337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7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1688770" cy="24482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189" y="3087633"/>
            <a:ext cx="1798637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60" y="346905"/>
            <a:ext cx="1555754" cy="226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5180"/>
            <a:ext cx="1798637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515" y="2940360"/>
            <a:ext cx="1798637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544" y="3441576"/>
            <a:ext cx="1800199" cy="261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89" y="4615085"/>
            <a:ext cx="1812440" cy="1277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189" y="528516"/>
            <a:ext cx="1648971" cy="21305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313" y="3866149"/>
            <a:ext cx="2219072" cy="2205757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800" y="2149475"/>
            <a:ext cx="1811337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3090" y="2733690"/>
            <a:ext cx="3914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6893" y="1795532"/>
            <a:ext cx="4459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42309" y="2126932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6954" y="508797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22574" y="4518760"/>
            <a:ext cx="437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19286" y="4615085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11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23" y="2254051"/>
            <a:ext cx="3059831" cy="20398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4507"/>
            <a:ext cx="1200150" cy="160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56810" y="1101441"/>
            <a:ext cx="2279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40 листьев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2862952"/>
            <a:ext cx="4947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? На 20 листьев  больше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7791316" y="1489470"/>
            <a:ext cx="0" cy="191285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783204" y="1532468"/>
            <a:ext cx="100811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028384" y="640461"/>
            <a:ext cx="0" cy="281378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172400" y="1604779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>
            <a:endCxn id="4" idx="1"/>
          </p:cNvCxnSpPr>
          <p:nvPr/>
        </p:nvCxnSpPr>
        <p:spPr>
          <a:xfrm>
            <a:off x="2123728" y="1424607"/>
            <a:ext cx="33308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555776" y="3273994"/>
            <a:ext cx="28803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97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548681"/>
            <a:ext cx="6408712" cy="180020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0648"/>
            <a:ext cx="3943350" cy="3448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40968"/>
            <a:ext cx="3943350" cy="34480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76" y="0"/>
            <a:ext cx="3943350" cy="34480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618509"/>
            <a:ext cx="3943350" cy="3448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54" y="1984673"/>
            <a:ext cx="3943350" cy="34480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49080"/>
            <a:ext cx="39433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6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7-tub-ru.yandex.net/i?id=78692963-5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44508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1720" y="450911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522920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52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5773735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450911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30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2279" y="555497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48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8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09" y="2288169"/>
            <a:ext cx="4195499" cy="27969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271696" cy="285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19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47684"/>
            <a:ext cx="5040560" cy="35283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99" y="2194560"/>
            <a:ext cx="3000922" cy="3034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3768" y="342909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270892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293975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946" y="227543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92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24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7</cp:revision>
  <dcterms:created xsi:type="dcterms:W3CDTF">2013-06-04T12:43:40Z</dcterms:created>
  <dcterms:modified xsi:type="dcterms:W3CDTF">2013-06-05T06:53:53Z</dcterms:modified>
</cp:coreProperties>
</file>