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06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C299AD-583E-4F5B-9944-81A9E4F73437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03F269-BBCB-466C-92AA-2A11F26968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299AD-583E-4F5B-9944-81A9E4F73437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03F269-BBCB-466C-92AA-2A11F26968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299AD-583E-4F5B-9944-81A9E4F73437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03F269-BBCB-466C-92AA-2A11F26968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299AD-583E-4F5B-9944-81A9E4F73437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03F269-BBCB-466C-92AA-2A11F26968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299AD-583E-4F5B-9944-81A9E4F73437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03F269-BBCB-466C-92AA-2A11F26968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299AD-583E-4F5B-9944-81A9E4F73437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03F269-BBCB-466C-92AA-2A11F26968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299AD-583E-4F5B-9944-81A9E4F73437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03F269-BBCB-466C-92AA-2A11F26968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299AD-583E-4F5B-9944-81A9E4F73437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03F269-BBCB-466C-92AA-2A11F26968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299AD-583E-4F5B-9944-81A9E4F73437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03F269-BBCB-466C-92AA-2A11F26968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C299AD-583E-4F5B-9944-81A9E4F73437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03F269-BBCB-466C-92AA-2A11F26968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C299AD-583E-4F5B-9944-81A9E4F73437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03F269-BBCB-466C-92AA-2A11F26968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C299AD-583E-4F5B-9944-81A9E4F73437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F03F269-BBCB-466C-92AA-2A11F26968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CLEVER ARTISTS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74044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(</a:t>
            </a:r>
            <a:r>
              <a:rPr lang="ru-RU" sz="7200" dirty="0"/>
              <a:t>упр. 2, 3, с. 16</a:t>
            </a:r>
            <a:r>
              <a:rPr lang="ru-RU" sz="7200" dirty="0" smtClean="0"/>
              <a:t>)</a:t>
            </a:r>
            <a:endParaRPr lang="ru-RU" sz="7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err="1" smtClean="0"/>
              <a:t>Аудирование</a:t>
            </a:r>
            <a:r>
              <a:rPr lang="ru-RU" sz="4400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23307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Key: The cat and the dog.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1184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/>
              <a:t>Вспомните, какие команды отдает клоун </a:t>
            </a:r>
            <a:r>
              <a:rPr lang="ru-RU" sz="4400" dirty="0" err="1"/>
              <a:t>Трикки</a:t>
            </a:r>
            <a:r>
              <a:rPr lang="ru-RU" sz="4400" dirty="0"/>
              <a:t>, чтобы подготовить артистов к концерту.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7359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Key: Sing, please. Dance, please. Jump, please. </a:t>
            </a:r>
            <a:r>
              <a:rPr lang="en-US" sz="6000" dirty="0" err="1"/>
              <a:t>Еtc</a:t>
            </a:r>
            <a:r>
              <a:rPr lang="en-US" sz="6000" dirty="0"/>
              <a:t>.</a:t>
            </a:r>
            <a:endParaRPr lang="ru-RU" sz="6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8142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Соедините заглавные и строчные буквы.</a:t>
            </a:r>
          </a:p>
        </p:txBody>
      </p:sp>
      <p:sp>
        <p:nvSpPr>
          <p:cNvPr id="4" name="Овал 3"/>
          <p:cNvSpPr/>
          <p:nvPr/>
        </p:nvSpPr>
        <p:spPr>
          <a:xfrm>
            <a:off x="251520" y="1772816"/>
            <a:ext cx="4197507" cy="244827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663286" y="1677114"/>
            <a:ext cx="4197507" cy="244827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41570" y="2505670"/>
            <a:ext cx="8787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latin typeface="ArbatDi" pitchFamily="66" charset="0"/>
              </a:rPr>
              <a:t>A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/>
              </a:solidFill>
              <a:latin typeface="ArbatDi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92604" y="1809687"/>
            <a:ext cx="6399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latin typeface="ArbatDi" pitchFamily="66" charset="0"/>
              </a:rPr>
              <a:t>B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/>
              </a:solidFill>
              <a:latin typeface="ArbatDi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98924" y="1829001"/>
            <a:ext cx="7296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latin typeface="ArbatDi" pitchFamily="66" charset="0"/>
              </a:rPr>
              <a:t>C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/>
              </a:solidFill>
              <a:latin typeface="ArbatDi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55062" y="2733017"/>
            <a:ext cx="7505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latin typeface="ArbatDi" pitchFamily="66" charset="0"/>
              </a:rPr>
              <a:t>D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/>
              </a:solidFill>
              <a:latin typeface="ArbatDi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77252" y="2996952"/>
            <a:ext cx="6928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latin typeface="ArbatDi" pitchFamily="66" charset="0"/>
              </a:rPr>
              <a:t>E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/>
              </a:solidFill>
              <a:latin typeface="ArbatDi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81727" y="2505670"/>
            <a:ext cx="6254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latin typeface="ArbatDi" pitchFamily="66" charset="0"/>
              </a:rPr>
              <a:t>a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/>
              </a:solidFill>
              <a:latin typeface="ArbatDi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86431" y="2044005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latin typeface="ArbatDi" pitchFamily="66" charset="0"/>
              </a:rPr>
              <a:t>b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/>
              </a:solidFill>
              <a:latin typeface="ArbatDi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236296" y="1829001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latin typeface="ArbatDi" pitchFamily="66" charset="0"/>
              </a:rPr>
              <a:t>c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/>
              </a:solidFill>
              <a:latin typeface="ArbatDi" pitchFamily="66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036941" y="2535287"/>
            <a:ext cx="6431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latin typeface="ArbatDi" pitchFamily="66" charset="0"/>
              </a:rPr>
              <a:t>d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/>
              </a:solidFill>
              <a:latin typeface="ArbatDi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80553" y="32020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latin typeface="ArbatDi" pitchFamily="66" charset="0"/>
              </a:rPr>
              <a:t>e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/>
              </a:solidFill>
              <a:latin typeface="ArbatDi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0831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____      B ____      C ____      D ____      E ____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Напишите строчные </a:t>
            </a:r>
            <a:r>
              <a:rPr lang="ru-RU" dirty="0" smtClean="0"/>
              <a:t>буквы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82185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149927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16600" dirty="0" err="1" smtClean="0"/>
              <a:t>Ff</a:t>
            </a:r>
            <a:r>
              <a:rPr lang="ru-RU" sz="16600" dirty="0" smtClean="0"/>
              <a:t>   </a:t>
            </a:r>
            <a:r>
              <a:rPr lang="ru-RU" sz="16600" dirty="0"/>
              <a:t>[</a:t>
            </a:r>
            <a:r>
              <a:rPr lang="ru-RU" sz="16600" dirty="0" err="1"/>
              <a:t>ef</a:t>
            </a:r>
            <a:r>
              <a:rPr lang="ru-RU" sz="16600" dirty="0"/>
              <a:t>]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Давайте познакомимся с согласной буквой </a:t>
            </a:r>
          </a:p>
        </p:txBody>
      </p:sp>
    </p:spTree>
    <p:extLst>
      <p:ext uri="{BB962C8B-B14F-4D97-AF65-F5344CB8AC3E}">
        <p14:creationId xmlns:p14="http://schemas.microsoft.com/office/powerpoint/2010/main" xmlns="" val="743613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4000" dirty="0" smtClean="0"/>
              <a:t>выполнить </a:t>
            </a:r>
            <a:r>
              <a:rPr lang="ru-RU" sz="4000" dirty="0"/>
              <a:t>упр. 1, 2 на с. 7 рабочей тетради.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Домашнее задание: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05814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28628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How </a:t>
            </a:r>
            <a:r>
              <a:rPr lang="en-US" sz="5400" dirty="0"/>
              <a:t>are you? </a:t>
            </a:r>
            <a:endParaRPr lang="en-US" sz="5400" dirty="0" smtClean="0"/>
          </a:p>
          <a:p>
            <a:r>
              <a:rPr lang="en-US" sz="5400" dirty="0" smtClean="0"/>
              <a:t>How </a:t>
            </a:r>
            <a:r>
              <a:rPr lang="en-US" sz="5400" dirty="0"/>
              <a:t>old are you? </a:t>
            </a:r>
            <a:endParaRPr lang="en-US" sz="5400" dirty="0" smtClean="0"/>
          </a:p>
          <a:p>
            <a:r>
              <a:rPr lang="en-US" sz="5400" dirty="0" smtClean="0"/>
              <a:t>What </a:t>
            </a:r>
            <a:r>
              <a:rPr lang="en-US" sz="5400" dirty="0"/>
              <a:t>are you? </a:t>
            </a:r>
            <a:endParaRPr lang="en-US" sz="5400" dirty="0" smtClean="0"/>
          </a:p>
          <a:p>
            <a:r>
              <a:rPr lang="en-US" sz="5400" dirty="0" smtClean="0"/>
              <a:t>Can </a:t>
            </a:r>
            <a:r>
              <a:rPr lang="en-US" sz="5400" dirty="0"/>
              <a:t>you run?</a:t>
            </a:r>
            <a:endParaRPr lang="ru-RU" sz="5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762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dirty="0"/>
              <a:t> </a:t>
            </a:r>
            <a:r>
              <a:rPr lang="en-US" dirty="0" smtClean="0"/>
              <a:t>- </a:t>
            </a:r>
            <a:r>
              <a:rPr lang="en-US" dirty="0" err="1" smtClean="0"/>
              <a:t>Mr</a:t>
            </a:r>
            <a:r>
              <a:rPr lang="en-US" dirty="0" smtClean="0"/>
              <a:t> </a:t>
            </a:r>
            <a:r>
              <a:rPr lang="en-US" dirty="0"/>
              <a:t>Tongue </a:t>
            </a:r>
            <a:r>
              <a:rPr lang="ru-RU" dirty="0"/>
              <a:t>идет на прогулку, он радуется солнышку: [а</a:t>
            </a:r>
            <a:r>
              <a:rPr lang="en-US" dirty="0"/>
              <a:t>ı], [</a:t>
            </a:r>
            <a:r>
              <a:rPr lang="ru-RU" dirty="0"/>
              <a:t>а</a:t>
            </a:r>
            <a:r>
              <a:rPr lang="en-US" dirty="0"/>
              <a:t>ı], [</a:t>
            </a:r>
            <a:r>
              <a:rPr lang="ru-RU" dirty="0"/>
              <a:t>а</a:t>
            </a:r>
            <a:r>
              <a:rPr lang="en-US" dirty="0"/>
              <a:t>ı].</a:t>
            </a:r>
          </a:p>
          <a:p>
            <a:pPr marL="109728" indent="0">
              <a:buNone/>
            </a:pPr>
            <a:r>
              <a:rPr lang="en-US" dirty="0"/>
              <a:t>– </a:t>
            </a:r>
            <a:r>
              <a:rPr lang="en-US" dirty="0" err="1"/>
              <a:t>Mr</a:t>
            </a:r>
            <a:r>
              <a:rPr lang="en-US" dirty="0"/>
              <a:t> Tongue </a:t>
            </a:r>
            <a:r>
              <a:rPr lang="ru-RU" dirty="0"/>
              <a:t>заводит машину, но мотор заглох: [</a:t>
            </a:r>
            <a:r>
              <a:rPr lang="en-US" dirty="0"/>
              <a:t>k], [k], [k].</a:t>
            </a:r>
          </a:p>
          <a:p>
            <a:pPr marL="109728" indent="0">
              <a:buNone/>
            </a:pPr>
            <a:r>
              <a:rPr lang="en-US" dirty="0"/>
              <a:t>– </a:t>
            </a:r>
            <a:r>
              <a:rPr lang="en-US" dirty="0" err="1"/>
              <a:t>Mr</a:t>
            </a:r>
            <a:r>
              <a:rPr lang="en-US" dirty="0"/>
              <a:t> Tongue </a:t>
            </a:r>
            <a:r>
              <a:rPr lang="ru-RU" dirty="0"/>
              <a:t>расстроился: [</a:t>
            </a:r>
            <a:r>
              <a:rPr lang="en-US" dirty="0"/>
              <a:t>n], [n], [n].</a:t>
            </a:r>
          </a:p>
          <a:p>
            <a:pPr marL="109728" indent="0">
              <a:buNone/>
            </a:pPr>
            <a:r>
              <a:rPr lang="en-US" dirty="0"/>
              <a:t>– </a:t>
            </a:r>
            <a:r>
              <a:rPr lang="en-US" dirty="0" err="1"/>
              <a:t>Mr</a:t>
            </a:r>
            <a:r>
              <a:rPr lang="en-US" dirty="0"/>
              <a:t> Tongue </a:t>
            </a:r>
            <a:r>
              <a:rPr lang="ru-RU" dirty="0"/>
              <a:t>недоволен: [</a:t>
            </a:r>
            <a:r>
              <a:rPr lang="en-US" dirty="0"/>
              <a:t>g], [g], [g].</a:t>
            </a:r>
          </a:p>
          <a:p>
            <a:pPr marL="109728" indent="0">
              <a:buNone/>
            </a:pPr>
            <a:r>
              <a:rPr lang="en-US" dirty="0"/>
              <a:t>– </a:t>
            </a:r>
            <a:r>
              <a:rPr lang="en-US" dirty="0" err="1"/>
              <a:t>Mr</a:t>
            </a:r>
            <a:r>
              <a:rPr lang="en-US" dirty="0"/>
              <a:t> Tongue </a:t>
            </a:r>
            <a:r>
              <a:rPr lang="ru-RU" dirty="0"/>
              <a:t>радуется, мотор завелся: [</a:t>
            </a:r>
            <a:r>
              <a:rPr lang="en-US" dirty="0"/>
              <a:t>b], [b], [b]. </a:t>
            </a:r>
          </a:p>
          <a:p>
            <a:pPr marL="109728" indent="0">
              <a:buNone/>
            </a:pPr>
            <a:r>
              <a:rPr lang="en-US" dirty="0"/>
              <a:t>– </a:t>
            </a:r>
            <a:r>
              <a:rPr lang="ru-RU" dirty="0"/>
              <a:t>Летят комарики: [</a:t>
            </a:r>
            <a:r>
              <a:rPr lang="en-US" dirty="0"/>
              <a:t>z], [z], [z].</a:t>
            </a:r>
          </a:p>
          <a:p>
            <a:pPr marL="109728" indent="0">
              <a:buNone/>
            </a:pPr>
            <a:r>
              <a:rPr lang="en-US" dirty="0"/>
              <a:t>– </a:t>
            </a:r>
            <a:r>
              <a:rPr lang="ru-RU" dirty="0"/>
              <a:t>Прилетели мухи: [</a:t>
            </a:r>
            <a:r>
              <a:rPr lang="en-US" dirty="0"/>
              <a:t>s], [s], [s].</a:t>
            </a:r>
          </a:p>
          <a:p>
            <a:pPr marL="109728" indent="0">
              <a:buNone/>
            </a:pPr>
            <a:r>
              <a:rPr lang="en-US" dirty="0"/>
              <a:t>– </a:t>
            </a:r>
            <a:r>
              <a:rPr lang="en-US" dirty="0" err="1"/>
              <a:t>Mr</a:t>
            </a:r>
            <a:r>
              <a:rPr lang="en-US" dirty="0"/>
              <a:t> Tongue </a:t>
            </a:r>
            <a:r>
              <a:rPr lang="ru-RU" dirty="0"/>
              <a:t>поет песенку: [</a:t>
            </a:r>
            <a:r>
              <a:rPr lang="en-US" dirty="0"/>
              <a:t>l], [l], [l].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7844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[</a:t>
            </a:r>
            <a:r>
              <a:rPr lang="en-US" sz="3200" dirty="0"/>
              <a:t>r</a:t>
            </a:r>
            <a:r>
              <a:rPr lang="en-US" sz="3200" dirty="0" smtClean="0"/>
              <a:t>]</a:t>
            </a:r>
            <a:endParaRPr lang="en-US" sz="3200" dirty="0"/>
          </a:p>
          <a:p>
            <a:r>
              <a:rPr lang="en-US" sz="3200" dirty="0" smtClean="0"/>
              <a:t>[</a:t>
            </a:r>
            <a:r>
              <a:rPr lang="en-US" sz="3200" dirty="0"/>
              <a:t>r] – run, rain.</a:t>
            </a:r>
          </a:p>
          <a:p>
            <a:r>
              <a:rPr lang="en-US" sz="3200" dirty="0" smtClean="0"/>
              <a:t>[</a:t>
            </a:r>
            <a:r>
              <a:rPr lang="en-US" sz="3200" dirty="0"/>
              <a:t>p</a:t>
            </a:r>
            <a:r>
              <a:rPr lang="en-US" sz="3200" dirty="0" smtClean="0"/>
              <a:t>]</a:t>
            </a:r>
            <a:endParaRPr lang="en-US" sz="3200" dirty="0"/>
          </a:p>
          <a:p>
            <a:r>
              <a:rPr lang="en-US" sz="3200" dirty="0" smtClean="0"/>
              <a:t>[</a:t>
            </a:r>
            <a:r>
              <a:rPr lang="en-US" sz="3200" dirty="0"/>
              <a:t>p] – pen, pan. </a:t>
            </a:r>
          </a:p>
          <a:p>
            <a:r>
              <a:rPr lang="en-US" sz="3200" dirty="0" smtClean="0"/>
              <a:t>[</a:t>
            </a:r>
            <a:r>
              <a:rPr lang="en-US" sz="3200" dirty="0"/>
              <a:t>b</a:t>
            </a:r>
            <a:r>
              <a:rPr lang="en-US" sz="3200" dirty="0" smtClean="0"/>
              <a:t>]</a:t>
            </a:r>
            <a:endParaRPr lang="en-US" sz="3200" dirty="0"/>
          </a:p>
          <a:p>
            <a:r>
              <a:rPr lang="en-US" sz="3200" dirty="0" smtClean="0"/>
              <a:t>[</a:t>
            </a:r>
            <a:r>
              <a:rPr lang="en-US" sz="3200" dirty="0"/>
              <a:t>b] – bee, Bob.</a:t>
            </a:r>
          </a:p>
          <a:p>
            <a:r>
              <a:rPr lang="en-US" sz="3200" dirty="0" smtClean="0"/>
              <a:t>[</a:t>
            </a:r>
            <a:r>
              <a:rPr lang="en-US" sz="3200" dirty="0"/>
              <a:t>m</a:t>
            </a:r>
            <a:r>
              <a:rPr lang="en-US" sz="3200" dirty="0" smtClean="0"/>
              <a:t>]</a:t>
            </a:r>
            <a:endParaRPr lang="en-US" sz="3200" dirty="0"/>
          </a:p>
          <a:p>
            <a:r>
              <a:rPr lang="en-US" sz="3200" dirty="0" smtClean="0"/>
              <a:t>[</a:t>
            </a:r>
            <a:r>
              <a:rPr lang="en-US" sz="3200" dirty="0"/>
              <a:t>m] – map, man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Let’s review the </a:t>
            </a:r>
            <a:r>
              <a:rPr lang="en-US" sz="4800" dirty="0" smtClean="0"/>
              <a:t>sounds</a:t>
            </a:r>
            <a:endParaRPr lang="ru-RU" sz="4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815"/>
          <a:stretch>
            <a:fillRect/>
          </a:stretch>
        </p:blipFill>
        <p:spPr bwMode="auto">
          <a:xfrm>
            <a:off x="5429256" y="2214554"/>
            <a:ext cx="3012690" cy="357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55667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5400" dirty="0" smtClean="0"/>
              <a:t>[</a:t>
            </a:r>
            <a:r>
              <a:rPr lang="en-US" sz="5400" dirty="0"/>
              <a:t>k] – kite, Kate.</a:t>
            </a:r>
          </a:p>
          <a:p>
            <a:pPr marL="109728" indent="0">
              <a:buNone/>
            </a:pPr>
            <a:r>
              <a:rPr lang="en-US" sz="5400" dirty="0" smtClean="0"/>
              <a:t>[</a:t>
            </a:r>
            <a:r>
              <a:rPr lang="en-US" sz="5400" dirty="0"/>
              <a:t>z] – zebra, zoo.</a:t>
            </a:r>
          </a:p>
          <a:p>
            <a:pPr marL="109728" indent="0">
              <a:buNone/>
            </a:pPr>
            <a:r>
              <a:rPr lang="en-US" sz="5400" dirty="0" smtClean="0"/>
              <a:t>[</a:t>
            </a:r>
            <a:r>
              <a:rPr lang="en-US" sz="5400" dirty="0"/>
              <a:t>s] – snake, see.</a:t>
            </a:r>
          </a:p>
          <a:p>
            <a:pPr marL="109728" indent="0">
              <a:buNone/>
            </a:pPr>
            <a:r>
              <a:rPr lang="en-US" sz="5400" dirty="0" smtClean="0"/>
              <a:t>[</a:t>
            </a:r>
            <a:r>
              <a:rPr lang="en-US" sz="5400" dirty="0"/>
              <a:t>g] – give, goat.</a:t>
            </a:r>
          </a:p>
          <a:p>
            <a:pPr marL="109728" indent="0">
              <a:buNone/>
            </a:pPr>
            <a:endParaRPr lang="ru-RU" sz="5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/>
              <a:t>Mr</a:t>
            </a:r>
            <a:r>
              <a:rPr lang="en-US" dirty="0"/>
              <a:t> Tongue </a:t>
            </a:r>
            <a:r>
              <a:rPr lang="ru-RU" dirty="0"/>
              <a:t>хочет рассказать вам о новых </a:t>
            </a:r>
            <a:r>
              <a:rPr lang="ru-RU" dirty="0" smtClean="0"/>
              <a:t>звуках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060848"/>
            <a:ext cx="2348823" cy="2925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70477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If you are happy and you know it,</a:t>
            </a:r>
          </a:p>
          <a:p>
            <a:r>
              <a:rPr lang="en-US" sz="3600" dirty="0"/>
              <a:t>Clap your hands!</a:t>
            </a:r>
          </a:p>
          <a:p>
            <a:r>
              <a:rPr lang="en-US" sz="3600" dirty="0"/>
              <a:t>If you are happy and you know it,</a:t>
            </a:r>
          </a:p>
          <a:p>
            <a:r>
              <a:rPr lang="en-US" sz="3600" dirty="0"/>
              <a:t>Clap your hands!</a:t>
            </a:r>
          </a:p>
          <a:p>
            <a:r>
              <a:rPr lang="en-US" sz="3600" dirty="0"/>
              <a:t>Clap, clap!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5354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3200" dirty="0"/>
              <a:t>Грамматическая модель “</a:t>
            </a:r>
            <a:r>
              <a:rPr lang="ru-RU" sz="3200" dirty="0" err="1"/>
              <a:t>Can</a:t>
            </a:r>
            <a:r>
              <a:rPr lang="ru-RU" sz="3200" dirty="0"/>
              <a:t> </a:t>
            </a:r>
            <a:r>
              <a:rPr lang="ru-RU" sz="3200" dirty="0" err="1"/>
              <a:t>you</a:t>
            </a:r>
            <a:r>
              <a:rPr lang="ru-RU" sz="3200" dirty="0"/>
              <a:t> … ?” (упр. 4, 5, с. 16).</a:t>
            </a:r>
          </a:p>
          <a:p>
            <a:pPr marL="109728" indent="0" algn="ctr">
              <a:buNone/>
            </a:pPr>
            <a:r>
              <a:rPr lang="ru-RU" sz="3200" dirty="0"/>
              <a:t>Учащиеся рассказывают про себя и задают вопросы одноклассникам, используя модель учебника на с. 16.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4678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45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600" dirty="0" smtClean="0"/>
              <a:t>Clap</a:t>
            </a:r>
            <a:r>
              <a:rPr lang="en-US" sz="3600" dirty="0"/>
              <a:t>, clap, clap your hands,</a:t>
            </a:r>
          </a:p>
          <a:p>
            <a:pPr marL="109728" indent="0">
              <a:buNone/>
            </a:pPr>
            <a:r>
              <a:rPr lang="en-US" sz="3600" dirty="0"/>
              <a:t>Clap your hands together.</a:t>
            </a:r>
          </a:p>
          <a:p>
            <a:pPr marL="109728" indent="0">
              <a:buNone/>
            </a:pPr>
            <a:r>
              <a:rPr lang="en-US" sz="3600" dirty="0"/>
              <a:t>Stamp, stamp, stamp your feet,</a:t>
            </a:r>
          </a:p>
          <a:p>
            <a:pPr marL="109728" indent="0">
              <a:buNone/>
            </a:pPr>
            <a:r>
              <a:rPr lang="en-US" sz="3600" dirty="0"/>
              <a:t>Stamp your feet together.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41358" y="274638"/>
            <a:ext cx="6945442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It’s </a:t>
            </a:r>
            <a:r>
              <a:rPr lang="en-US" dirty="0"/>
              <a:t>time to have a </a:t>
            </a:r>
            <a:r>
              <a:rPr lang="en-US" dirty="0" smtClean="0"/>
              <a:t>rest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81116"/>
            <a:ext cx="1561846" cy="1619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69594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Pupil </a:t>
            </a:r>
            <a:r>
              <a:rPr lang="en-US" sz="4400" dirty="0"/>
              <a:t>1. The Lion can sing.</a:t>
            </a:r>
          </a:p>
          <a:p>
            <a:r>
              <a:rPr lang="en-US" sz="4400" dirty="0"/>
              <a:t>Pupil 2. The Tiger can jump.</a:t>
            </a:r>
          </a:p>
          <a:p>
            <a:r>
              <a:rPr lang="en-US" sz="4400" dirty="0"/>
              <a:t>Pupil 3. The Parrot can fly. </a:t>
            </a: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Говорение</a:t>
            </a:r>
            <a:r>
              <a:rPr lang="en-US" dirty="0" smtClean="0"/>
              <a:t> (</a:t>
            </a:r>
            <a:r>
              <a:rPr lang="en-US" dirty="0" err="1" smtClean="0"/>
              <a:t>упр</a:t>
            </a:r>
            <a:r>
              <a:rPr lang="en-US" dirty="0" smtClean="0"/>
              <a:t>. 1, с. 15</a:t>
            </a:r>
            <a:r>
              <a:rPr lang="en-US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177052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</TotalTime>
  <Words>342</Words>
  <Application>Microsoft Office PowerPoint</Application>
  <PresentationFormat>Экран (4:3)</PresentationFormat>
  <Paragraphs>66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 CLEVER ARTISTS</vt:lpstr>
      <vt:lpstr>Слайд 2</vt:lpstr>
      <vt:lpstr>Слайд 3</vt:lpstr>
      <vt:lpstr>Let’s review the sounds</vt:lpstr>
      <vt:lpstr>Mr Tongue хочет рассказать вам о новых звуках</vt:lpstr>
      <vt:lpstr>Слайд 6</vt:lpstr>
      <vt:lpstr>Слайд 7</vt:lpstr>
      <vt:lpstr>It’s time to have a rest</vt:lpstr>
      <vt:lpstr>Говорение (упр. 1, с. 15)</vt:lpstr>
      <vt:lpstr>Аудирование </vt:lpstr>
      <vt:lpstr>Слайд 11</vt:lpstr>
      <vt:lpstr>Слайд 12</vt:lpstr>
      <vt:lpstr>Слайд 13</vt:lpstr>
      <vt:lpstr>Соедините заглавные и строчные буквы.</vt:lpstr>
      <vt:lpstr>Напишите строчные буквы</vt:lpstr>
      <vt:lpstr>Давайте познакомимся с согласной буквой </vt:lpstr>
      <vt:lpstr>Домашнее задание: </vt:lpstr>
    </vt:vector>
  </TitlesOfParts>
  <Company>Darima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CLEVER ARTISTS</dc:title>
  <dc:creator>Darima</dc:creator>
  <cp:lastModifiedBy>Darima</cp:lastModifiedBy>
  <cp:revision>3</cp:revision>
  <dcterms:created xsi:type="dcterms:W3CDTF">2012-11-15T18:48:10Z</dcterms:created>
  <dcterms:modified xsi:type="dcterms:W3CDTF">2013-03-14T13:14:32Z</dcterms:modified>
</cp:coreProperties>
</file>