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0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1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0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8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8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4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9C74-A6C7-4F15-9278-88DF8F6069C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B194-6557-40B4-92E1-55944909C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smtClean="0"/>
              <a:t>Pets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81128"/>
            <a:ext cx="3416424" cy="175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700" dirty="0">
                <a:solidFill>
                  <a:prstClr val="black">
                    <a:tint val="75000"/>
                  </a:prstClr>
                </a:solidFill>
              </a:rPr>
              <a:t>Выполнена учителем </a:t>
            </a:r>
          </a:p>
          <a:p>
            <a:pPr lvl="0"/>
            <a:r>
              <a:rPr lang="ru-RU" sz="2700" dirty="0">
                <a:solidFill>
                  <a:prstClr val="black">
                    <a:tint val="75000"/>
                  </a:prstClr>
                </a:solidFill>
              </a:rPr>
              <a:t>английского языка </a:t>
            </a:r>
          </a:p>
          <a:p>
            <a:pPr lvl="0"/>
            <a:r>
              <a:rPr lang="ru-RU" sz="2700" dirty="0">
                <a:solidFill>
                  <a:prstClr val="black">
                    <a:tint val="75000"/>
                  </a:prstClr>
                </a:solidFill>
              </a:rPr>
              <a:t>ГБОУ СОШ № 270 </a:t>
            </a:r>
          </a:p>
          <a:p>
            <a:pPr lvl="0"/>
            <a:r>
              <a:rPr lang="ru-RU" sz="2700" dirty="0">
                <a:solidFill>
                  <a:prstClr val="black">
                    <a:tint val="75000"/>
                  </a:prstClr>
                </a:solidFill>
              </a:rPr>
              <a:t>Ворониной Т.В.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6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4826" y="-111681"/>
            <a:ext cx="6005116" cy="66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73314" y="5283869"/>
            <a:ext cx="600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0588" y="-288299"/>
            <a:ext cx="5982657" cy="693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11985" y="4885159"/>
            <a:ext cx="485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7530" y="-789297"/>
            <a:ext cx="5363467" cy="717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7519" y="5082133"/>
            <a:ext cx="5238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487" y="-531206"/>
            <a:ext cx="5348729" cy="678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9497" y="4850504"/>
            <a:ext cx="5238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3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1965" y="-737668"/>
            <a:ext cx="4978505" cy="69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0062" y="4691467"/>
            <a:ext cx="5238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404664"/>
            <a:ext cx="640317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912" y="5301208"/>
            <a:ext cx="1800200" cy="4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168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920" y="5066463"/>
            <a:ext cx="1080120" cy="48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114805" cy="53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40970" y="5036536"/>
            <a:ext cx="1296144" cy="51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Pets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Toys</dc:title>
  <dc:creator>user</dc:creator>
  <cp:lastModifiedBy>Пользователь</cp:lastModifiedBy>
  <cp:revision>12</cp:revision>
  <dcterms:created xsi:type="dcterms:W3CDTF">2012-12-13T20:24:11Z</dcterms:created>
  <dcterms:modified xsi:type="dcterms:W3CDTF">2013-11-07T15:28:28Z</dcterms:modified>
</cp:coreProperties>
</file>