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3" r:id="rId6"/>
    <p:sldId id="262" r:id="rId7"/>
    <p:sldId id="261" r:id="rId8"/>
    <p:sldId id="265" r:id="rId9"/>
    <p:sldId id="266" r:id="rId10"/>
    <p:sldId id="260" r:id="rId11"/>
    <p:sldId id="264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3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3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D:\&#1044;&#1086;&#1082;&#1091;&#1084;&#1077;&#1085;&#1090;&#1099;\&#1084;&#1086;&#1080;%20&#1083;&#1080;&#1095;&#1085;&#1099;&#1077;%20&#1076;&#1086;&#1082;&#1091;&#1084;&#1077;&#1085;&#1090;&#1099;\&#1050;&#1072;&#1088;&#1090;&#1080;&#1085;&#1082;&#1080;%20&#1076;&#1077;&#1090;&#1089;&#1082;&#1086;&#1075;&#1086;%20&#1080;&#1085;&#1090;&#1077;&#1088;&#1085;&#1077;&#1090;&#1072;%20&#1043;&#1086;&#1075;&#1091;&#1083;&#1100;\-vesennyaya_9829_.mp3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44;&#1086;&#1082;&#1091;&#1084;&#1077;&#1085;&#1090;&#1099;\&#1084;&#1086;&#1080;%20&#1083;&#1080;&#1095;&#1085;&#1099;&#1077;%20&#1076;&#1086;&#1082;&#1091;&#1084;&#1077;&#1085;&#1090;&#1099;\&#1050;&#1072;&#1088;&#1090;&#1080;&#1085;&#1082;&#1080;%20&#1076;&#1077;&#1090;&#1089;&#1082;&#1086;&#1075;&#1086;%20&#1080;&#1085;&#1090;&#1077;&#1088;&#1085;&#1077;&#1090;&#1072;%20&#1043;&#1086;&#1075;&#1091;&#1083;&#1100;\-vesennyaya_9829_.mp3" TargetMode="Externa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44;&#1086;&#1082;&#1091;&#1084;&#1077;&#1085;&#1090;&#1099;\&#1084;&#1086;&#1080;%20&#1083;&#1080;&#1095;&#1085;&#1099;&#1077;%20&#1076;&#1086;&#1082;&#1091;&#1084;&#1077;&#1085;&#1090;&#1099;\&#1050;&#1072;&#1088;&#1090;&#1080;&#1085;&#1082;&#1080;%20&#1076;&#1077;&#1090;&#1089;&#1082;&#1086;&#1075;&#1086;%20&#1080;&#1085;&#1090;&#1077;&#1088;&#1085;&#1077;&#1090;&#1072;%20&#1043;&#1086;&#1075;&#1091;&#1083;&#1100;\-vesennyaya_9829_.mp3" TargetMode="Externa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44;&#1086;&#1082;&#1091;&#1084;&#1077;&#1085;&#1090;&#1099;\&#1084;&#1086;&#1080;%20&#1083;&#1080;&#1095;&#1085;&#1099;&#1077;%20&#1076;&#1086;&#1082;&#1091;&#1084;&#1077;&#1085;&#1090;&#1099;\&#1050;&#1072;&#1088;&#1090;&#1080;&#1085;&#1082;&#1080;%20&#1076;&#1077;&#1090;&#1089;&#1082;&#1086;&#1075;&#1086;%20&#1080;&#1085;&#1090;&#1077;&#1088;&#1085;&#1077;&#1090;&#1072;%20&#1043;&#1086;&#1075;&#1091;&#1083;&#1100;\-vesennyaya_9829_.mp3" TargetMode="Externa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44;&#1086;&#1082;&#1091;&#1084;&#1077;&#1085;&#1090;&#1099;\&#1084;&#1086;&#1080;%20&#1083;&#1080;&#1095;&#1085;&#1099;&#1077;%20&#1076;&#1086;&#1082;&#1091;&#1084;&#1077;&#1085;&#1090;&#1099;\&#1050;&#1072;&#1088;&#1090;&#1080;&#1085;&#1082;&#1080;%20&#1076;&#1077;&#1090;&#1089;&#1082;&#1086;&#1075;&#1086;%20&#1080;&#1085;&#1090;&#1077;&#1088;&#1085;&#1077;&#1090;&#1072;%20&#1043;&#1086;&#1075;&#1091;&#1083;&#1100;\-vesennyaya_9829_.mp3" TargetMode="Externa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44;&#1086;&#1082;&#1091;&#1084;&#1077;&#1085;&#1090;&#1099;\&#1084;&#1086;&#1080;%20&#1083;&#1080;&#1095;&#1085;&#1099;&#1077;%20&#1076;&#1086;&#1082;&#1091;&#1084;&#1077;&#1085;&#1090;&#1099;\&#1050;&#1072;&#1088;&#1090;&#1080;&#1085;&#1082;&#1080;%20&#1076;&#1077;&#1090;&#1089;&#1082;&#1086;&#1075;&#1086;%20&#1080;&#1085;&#1090;&#1077;&#1088;&#1085;&#1077;&#1090;&#1072;%20&#1043;&#1086;&#1075;&#1091;&#1083;&#1100;\-vesennyaya_9829_.mp3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44;&#1086;&#1082;&#1091;&#1084;&#1077;&#1085;&#1090;&#1099;\&#1084;&#1086;&#1080;%20&#1083;&#1080;&#1095;&#1085;&#1099;&#1077;%20&#1076;&#1086;&#1082;&#1091;&#1084;&#1077;&#1085;&#1090;&#1099;\&#1050;&#1072;&#1088;&#1090;&#1080;&#1085;&#1082;&#1080;%20&#1076;&#1077;&#1090;&#1089;&#1082;&#1086;&#1075;&#1086;%20&#1080;&#1085;&#1090;&#1077;&#1088;&#1085;&#1077;&#1090;&#1072;%20&#1043;&#1086;&#1075;&#1091;&#1083;&#1100;\-vesennyaya_9829_.mp3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44;&#1086;&#1082;&#1091;&#1084;&#1077;&#1085;&#1090;&#1099;\&#1084;&#1086;&#1080;%20&#1083;&#1080;&#1095;&#1085;&#1099;&#1077;%20&#1076;&#1086;&#1082;&#1091;&#1084;&#1077;&#1085;&#1090;&#1099;\&#1050;&#1072;&#1088;&#1090;&#1080;&#1085;&#1082;&#1080;%20&#1076;&#1077;&#1090;&#1089;&#1082;&#1086;&#1075;&#1086;%20&#1080;&#1085;&#1090;&#1077;&#1088;&#1085;&#1077;&#1090;&#1072;%20&#1043;&#1086;&#1075;&#1091;&#1083;&#1100;\-vesennyaya_9829_.mp3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44;&#1086;&#1082;&#1091;&#1084;&#1077;&#1085;&#1090;&#1099;\&#1084;&#1086;&#1080;%20&#1083;&#1080;&#1095;&#1085;&#1099;&#1077;%20&#1076;&#1086;&#1082;&#1091;&#1084;&#1077;&#1085;&#1090;&#1099;\&#1050;&#1072;&#1088;&#1090;&#1080;&#1085;&#1082;&#1080;%20&#1076;&#1077;&#1090;&#1089;&#1082;&#1086;&#1075;&#1086;%20&#1080;&#1085;&#1090;&#1077;&#1088;&#1085;&#1077;&#1090;&#1072;%20&#1043;&#1086;&#1075;&#1091;&#1083;&#1100;\-vesennyaya_9829_.mp3" TargetMode="Externa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44;&#1086;&#1082;&#1091;&#1084;&#1077;&#1085;&#1090;&#1099;\&#1084;&#1086;&#1080;%20&#1083;&#1080;&#1095;&#1085;&#1099;&#1077;%20&#1076;&#1086;&#1082;&#1091;&#1084;&#1077;&#1085;&#1090;&#1099;\&#1050;&#1072;&#1088;&#1090;&#1080;&#1085;&#1082;&#1080;%20&#1076;&#1077;&#1090;&#1089;&#1082;&#1086;&#1075;&#1086;%20&#1080;&#1085;&#1090;&#1077;&#1088;&#1085;&#1077;&#1090;&#1072;%20&#1043;&#1086;&#1075;&#1091;&#1083;&#1100;\-vesennyaya_9829_.mp3" TargetMode="Externa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44;&#1086;&#1082;&#1091;&#1084;&#1077;&#1085;&#1090;&#1099;\&#1084;&#1086;&#1080;%20&#1083;&#1080;&#1095;&#1085;&#1099;&#1077;%20&#1076;&#1086;&#1082;&#1091;&#1084;&#1077;&#1085;&#1090;&#1099;\&#1050;&#1072;&#1088;&#1090;&#1080;&#1085;&#1082;&#1080;%20&#1076;&#1077;&#1090;&#1089;&#1082;&#1086;&#1075;&#1086;%20&#1080;&#1085;&#1090;&#1077;&#1088;&#1085;&#1077;&#1090;&#1072;%20&#1043;&#1086;&#1075;&#1091;&#1083;&#1100;\-vesennyaya_9829_.mp3" TargetMode="Externa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44;&#1086;&#1082;&#1091;&#1084;&#1077;&#1085;&#1090;&#1099;\&#1084;&#1086;&#1080;%20&#1083;&#1080;&#1095;&#1085;&#1099;&#1077;%20&#1076;&#1086;&#1082;&#1091;&#1084;&#1077;&#1085;&#1090;&#1099;\&#1050;&#1072;&#1088;&#1090;&#1080;&#1085;&#1082;&#1080;%20&#1076;&#1077;&#1090;&#1089;&#1082;&#1086;&#1075;&#1086;%20&#1080;&#1085;&#1090;&#1077;&#1088;&#1085;&#1077;&#1090;&#1072;%20&#1043;&#1086;&#1075;&#1091;&#1083;&#1100;\-vesennyaya_9829_.mp3" TargetMode="Externa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44;&#1086;&#1082;&#1091;&#1084;&#1077;&#1085;&#1090;&#1099;\&#1084;&#1086;&#1080;%20&#1083;&#1080;&#1095;&#1085;&#1099;&#1077;%20&#1076;&#1086;&#1082;&#1091;&#1084;&#1077;&#1085;&#1090;&#1099;\&#1050;&#1072;&#1088;&#1090;&#1080;&#1085;&#1082;&#1080;%20&#1076;&#1077;&#1090;&#1089;&#1082;&#1086;&#1075;&#1086;%20&#1080;&#1085;&#1090;&#1077;&#1088;&#1085;&#1077;&#1090;&#1072;%20&#1043;&#1086;&#1075;&#1091;&#1083;&#1100;\-vesennyaya_9829_.mp3" TargetMode="Externa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71472" y="785794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ПРЕЗЕНТАЦИЯ ДЕТСКОГО БРАУЗЕРА</a:t>
            </a:r>
            <a:br>
              <a:rPr lang="ru-RU" sz="3600" dirty="0" smtClean="0"/>
            </a:br>
            <a:r>
              <a:rPr lang="ru-RU" sz="3600" dirty="0" smtClean="0"/>
              <a:t>«ГОГУЛЬ»</a:t>
            </a:r>
            <a:br>
              <a:rPr lang="ru-RU" sz="3600" dirty="0" smtClean="0"/>
            </a:br>
            <a:r>
              <a:rPr lang="ru-RU" sz="3600" dirty="0" smtClean="0"/>
              <a:t>выполнила :</a:t>
            </a:r>
            <a:r>
              <a:rPr lang="ru-RU" sz="3600" dirty="0" err="1" smtClean="0"/>
              <a:t>Бурчалова</a:t>
            </a:r>
            <a:r>
              <a:rPr lang="ru-RU" sz="3600" dirty="0" smtClean="0"/>
              <a:t> Э.В.</a:t>
            </a:r>
            <a:endParaRPr lang="ru-RU" sz="36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i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2643182"/>
            <a:ext cx="7786742" cy="3429024"/>
          </a:xfrm>
          <a:prstGeom prst="rect">
            <a:avLst/>
          </a:prstGeom>
        </p:spPr>
      </p:pic>
      <p:pic>
        <p:nvPicPr>
          <p:cNvPr id="13" name="-vesennyaya_9829_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51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KIDO’Z</a:t>
            </a:r>
            <a:r>
              <a:rPr lang="ru-RU" dirty="0" smtClean="0"/>
              <a:t>- детский интернет</a:t>
            </a:r>
            <a:endParaRPr lang="ru-RU" dirty="0"/>
          </a:p>
        </p:txBody>
      </p:sp>
      <p:pic>
        <p:nvPicPr>
          <p:cNvPr id="4" name="Содержимое 3" descr="13734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09850" y="2453481"/>
            <a:ext cx="3924300" cy="3352800"/>
          </a:xfrm>
        </p:spPr>
      </p:pic>
      <p:pic>
        <p:nvPicPr>
          <p:cNvPr id="7" name="-vesennyaya_9829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5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Интересные сайты в </a:t>
            </a:r>
            <a:r>
              <a:rPr lang="en-US" dirty="0" smtClean="0"/>
              <a:t>KIDO’Z</a:t>
            </a:r>
            <a:endParaRPr lang="ru-RU" dirty="0"/>
          </a:p>
        </p:txBody>
      </p:sp>
      <p:pic>
        <p:nvPicPr>
          <p:cNvPr id="4" name="Содержимое 3" descr="13734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2000240"/>
            <a:ext cx="8429683" cy="4643470"/>
          </a:xfrm>
        </p:spPr>
      </p:pic>
      <p:pic>
        <p:nvPicPr>
          <p:cNvPr id="7" name="-vesennyaya_9829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5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Все лучшее в «</a:t>
            </a:r>
            <a:r>
              <a:rPr lang="ru-RU" dirty="0" err="1" smtClean="0"/>
              <a:t>Гогуле</a:t>
            </a:r>
            <a:r>
              <a:rPr lang="ru-RU" dirty="0" smtClean="0"/>
              <a:t>» для детей</a:t>
            </a:r>
            <a:endParaRPr lang="ru-RU" dirty="0"/>
          </a:p>
        </p:txBody>
      </p:sp>
      <p:pic>
        <p:nvPicPr>
          <p:cNvPr id="4" name="Содержимое 3" descr="e8b094b7950d327c31c53f3be710d585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71670" y="1928802"/>
            <a:ext cx="4500594" cy="4574374"/>
          </a:xfrm>
        </p:spPr>
      </p:pic>
      <p:pic>
        <p:nvPicPr>
          <p:cNvPr id="7" name="-vesennyaya_9829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5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Вперед, малыш, с новым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           браузером «</a:t>
            </a:r>
            <a:r>
              <a:rPr lang="ru-RU" dirty="0" err="1" smtClean="0"/>
              <a:t>Гогуль</a:t>
            </a:r>
            <a:r>
              <a:rPr lang="ru-RU" dirty="0" smtClean="0"/>
              <a:t>»!</a:t>
            </a:r>
            <a:endParaRPr lang="ru-RU" dirty="0"/>
          </a:p>
        </p:txBody>
      </p:sp>
      <p:pic>
        <p:nvPicPr>
          <p:cNvPr id="4" name="Содержимое 3" descr="log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3250" y="2415381"/>
            <a:ext cx="7937500" cy="3429000"/>
          </a:xfrm>
        </p:spPr>
      </p:pic>
      <p:pic>
        <p:nvPicPr>
          <p:cNvPr id="5" name="-vesennyaya_9829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5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Детский браузер «</a:t>
            </a:r>
            <a:r>
              <a:rPr lang="ru-RU" dirty="0" err="1" smtClean="0"/>
              <a:t>Гогуль</a:t>
            </a:r>
            <a:r>
              <a:rPr lang="ru-RU" dirty="0" smtClean="0"/>
              <a:t>»-безопасный интернет для детей</a:t>
            </a:r>
            <a:endParaRPr lang="ru-RU" dirty="0"/>
          </a:p>
        </p:txBody>
      </p:sp>
      <p:pic>
        <p:nvPicPr>
          <p:cNvPr id="4" name="Содержимое 3" descr="0001-001-Den-bezopasnogo-Runet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  <p:pic>
        <p:nvPicPr>
          <p:cNvPr id="7" name="-vesennyaya_9829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5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Гогуль</a:t>
            </a:r>
            <a:r>
              <a:rPr lang="ru-RU" dirty="0" smtClean="0"/>
              <a:t>»-первый российский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           детский </a:t>
            </a:r>
            <a:r>
              <a:rPr lang="ru-RU" dirty="0" smtClean="0"/>
              <a:t>браузер</a:t>
            </a:r>
            <a:endParaRPr lang="ru-RU" dirty="0"/>
          </a:p>
        </p:txBody>
      </p:sp>
      <p:pic>
        <p:nvPicPr>
          <p:cNvPr id="6" name="Содержимое 5" descr="0027-027-Gogul-pervyj-v-mire-russkojazychnyj-detskij-brauze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71604" y="1928802"/>
            <a:ext cx="5852583" cy="4389437"/>
          </a:xfrm>
        </p:spPr>
      </p:pic>
      <p:pic>
        <p:nvPicPr>
          <p:cNvPr id="9" name="-vesennyaya_9829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51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Гогуль</a:t>
            </a:r>
            <a:r>
              <a:rPr lang="ru-RU" dirty="0" smtClean="0"/>
              <a:t>»-интересный интернет 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                 для ребенка</a:t>
            </a:r>
            <a:endParaRPr lang="ru-RU" dirty="0"/>
          </a:p>
        </p:txBody>
      </p:sp>
      <p:pic>
        <p:nvPicPr>
          <p:cNvPr id="4" name="Содержимое 3" descr="05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90750" y="2110581"/>
            <a:ext cx="4762500" cy="4038600"/>
          </a:xfrm>
        </p:spPr>
      </p:pic>
      <p:pic>
        <p:nvPicPr>
          <p:cNvPr id="7" name="-vesennyaya_9829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5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Гогуль</a:t>
            </a:r>
            <a:r>
              <a:rPr lang="ru-RU" dirty="0" smtClean="0"/>
              <a:t>»-детский браузер</a:t>
            </a:r>
            <a:endParaRPr lang="ru-RU" dirty="0"/>
          </a:p>
        </p:txBody>
      </p:sp>
      <p:pic>
        <p:nvPicPr>
          <p:cNvPr id="4" name="Содержимое 3" descr="gogul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8597" y="2071678"/>
            <a:ext cx="8358246" cy="4500594"/>
          </a:xfrm>
        </p:spPr>
      </p:pic>
      <p:pic>
        <p:nvPicPr>
          <p:cNvPr id="7" name="-vesennyaya_9829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14285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5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Доступен и интересен для детей</a:t>
            </a:r>
            <a:endParaRPr lang="ru-RU" dirty="0"/>
          </a:p>
        </p:txBody>
      </p:sp>
      <p:pic>
        <p:nvPicPr>
          <p:cNvPr id="4" name="Содержимое 3" descr="agakids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57224" y="2000240"/>
            <a:ext cx="7286676" cy="4643470"/>
          </a:xfrm>
        </p:spPr>
      </p:pic>
      <p:pic>
        <p:nvPicPr>
          <p:cNvPr id="7" name="-vesennyaya_9829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5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Лёгок в добавлении детских сайтов</a:t>
            </a:r>
            <a:endParaRPr lang="ru-RU" dirty="0"/>
          </a:p>
        </p:txBody>
      </p:sp>
      <p:pic>
        <p:nvPicPr>
          <p:cNvPr id="4" name="Содержимое 3" descr="13734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52625" y="2420144"/>
            <a:ext cx="5238750" cy="3419475"/>
          </a:xfrm>
        </p:spPr>
      </p:pic>
      <p:pic>
        <p:nvPicPr>
          <p:cNvPr id="7" name="-vesennyaya_9829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5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Любимые сайты в «</a:t>
            </a:r>
            <a:r>
              <a:rPr lang="ru-RU" dirty="0" err="1" smtClean="0"/>
              <a:t>Гогуле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Содержимое 3" descr="nachalka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283" y="2000240"/>
            <a:ext cx="8643998" cy="4643470"/>
          </a:xfrm>
        </p:spPr>
      </p:pic>
      <p:pic>
        <p:nvPicPr>
          <p:cNvPr id="7" name="-vesennyaya_9829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5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Игры, развлечения, ребусы на 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        английском языке</a:t>
            </a:r>
            <a:endParaRPr lang="ru-RU" dirty="0"/>
          </a:p>
        </p:txBody>
      </p:sp>
      <p:pic>
        <p:nvPicPr>
          <p:cNvPr id="4" name="Содержимое 3" descr="kidoz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5721" y="1928802"/>
            <a:ext cx="8572560" cy="4572032"/>
          </a:xfrm>
        </p:spPr>
      </p:pic>
      <p:pic>
        <p:nvPicPr>
          <p:cNvPr id="7" name="-vesennyaya_9829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5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</TotalTime>
  <Words>72</Words>
  <Application>Microsoft Office PowerPoint</Application>
  <PresentationFormat>Экран (4:3)</PresentationFormat>
  <Paragraphs>13</Paragraphs>
  <Slides>13</Slides>
  <Notes>0</Notes>
  <HiddenSlides>0</HiddenSlides>
  <MMClips>13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ПРЕЗЕНТАЦИЯ ДЕТСКОГО БРАУЗЕРА «ГОГУЛЬ» выполнила :Бурчалова Э.В.</vt:lpstr>
      <vt:lpstr>Детский браузер «Гогуль»-безопасный интернет для детей</vt:lpstr>
      <vt:lpstr>«Гогуль»-первый российский             детский браузер</vt:lpstr>
      <vt:lpstr>«Гогуль»-интересный интернет                    для ребенка</vt:lpstr>
      <vt:lpstr>«Гогуль»-детский браузер</vt:lpstr>
      <vt:lpstr>Доступен и интересен для детей</vt:lpstr>
      <vt:lpstr>Лёгок в добавлении детских сайтов</vt:lpstr>
      <vt:lpstr>Любимые сайты в «Гогуле»</vt:lpstr>
      <vt:lpstr>Игры, развлечения, ребусы на           английском языке</vt:lpstr>
      <vt:lpstr>KIDO’Z- детский интернет</vt:lpstr>
      <vt:lpstr>Интересные сайты в KIDO’Z</vt:lpstr>
      <vt:lpstr>Все лучшее в «Гогуле» для детей</vt:lpstr>
      <vt:lpstr>       Вперед, малыш, с новым             браузером «Гогуль»!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ДЕТСКОГО БРАУЗЕРА «ГОГУЛЬ» выполнила :Бурчалова Э.В.</dc:title>
  <dc:creator>Гоша</dc:creator>
  <cp:lastModifiedBy>Гоша</cp:lastModifiedBy>
  <cp:revision>11</cp:revision>
  <dcterms:created xsi:type="dcterms:W3CDTF">2012-04-13T19:08:40Z</dcterms:created>
  <dcterms:modified xsi:type="dcterms:W3CDTF">2012-04-13T20:55:56Z</dcterms:modified>
</cp:coreProperties>
</file>