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39BC91-7EB0-4A06-9C31-3227EBF74177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333DC1-FD0A-4525-B17B-6EBBD4E4683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Искусство любить детей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Родительское собрание   </a:t>
            </a:r>
          </a:p>
          <a:p>
            <a:r>
              <a:rPr lang="ru-RU" sz="2400" smtClean="0"/>
              <a:t>Пискунова  Л</a:t>
            </a:r>
            <a:r>
              <a:rPr lang="ru-RU" sz="2400" dirty="0" smtClean="0"/>
              <a:t>. П. </a:t>
            </a:r>
          </a:p>
          <a:p>
            <a:r>
              <a:rPr lang="ru-RU" sz="2400" dirty="0" smtClean="0"/>
              <a:t>МОУ «СОШ № 28»</a:t>
            </a:r>
          </a:p>
          <a:p>
            <a:r>
              <a:rPr lang="ru-RU" sz="2400" dirty="0" smtClean="0"/>
              <a:t>г. Балаково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Искусство любить детей</a:t>
            </a:r>
            <a:endParaRPr lang="ru-RU" sz="3200" dirty="0"/>
          </a:p>
        </p:txBody>
      </p:sp>
      <p:pic>
        <p:nvPicPr>
          <p:cNvPr id="5" name="Содержимое 4" descr="i.jpeg1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2214554"/>
            <a:ext cx="4214842" cy="2916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643050"/>
            <a:ext cx="4043362" cy="542625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Любим тебя без особых причин</a:t>
            </a:r>
            <a:r>
              <a:rPr lang="ru-RU" sz="2400" dirty="0" smtClean="0"/>
              <a:t>,                                                                      </a:t>
            </a:r>
            <a:r>
              <a:rPr lang="ru-RU" sz="2400" dirty="0" smtClean="0"/>
              <a:t>За то, что ты внук</a:t>
            </a:r>
            <a:r>
              <a:rPr lang="ru-RU" sz="2400" dirty="0" smtClean="0"/>
              <a:t>,                                                                     </a:t>
            </a:r>
            <a:r>
              <a:rPr lang="ru-RU" sz="2400" dirty="0" smtClean="0"/>
              <a:t>За то, что ты сын</a:t>
            </a:r>
            <a:r>
              <a:rPr lang="ru-RU" sz="2400" dirty="0" smtClean="0"/>
              <a:t>.                                                                     </a:t>
            </a:r>
            <a:r>
              <a:rPr lang="ru-RU" sz="2400" dirty="0" smtClean="0"/>
              <a:t>За то, что малыш, </a:t>
            </a:r>
            <a:r>
              <a:rPr lang="ru-RU" sz="2400" dirty="0" smtClean="0"/>
              <a:t>                                                                     </a:t>
            </a:r>
            <a:r>
              <a:rPr lang="ru-RU" sz="2400" dirty="0" smtClean="0"/>
              <a:t>За то, что растёшь,  </a:t>
            </a:r>
            <a:r>
              <a:rPr lang="ru-RU" sz="2400" dirty="0" smtClean="0"/>
              <a:t>                                                                   </a:t>
            </a:r>
            <a:r>
              <a:rPr lang="ru-RU" sz="2400" dirty="0" smtClean="0"/>
              <a:t>За то, что на </a:t>
            </a:r>
            <a:r>
              <a:rPr lang="ru-RU" sz="2400" dirty="0" smtClean="0"/>
              <a:t>папу</a:t>
            </a:r>
          </a:p>
          <a:p>
            <a:r>
              <a:rPr lang="ru-RU" sz="2400" dirty="0" smtClean="0"/>
              <a:t>И </a:t>
            </a:r>
            <a:r>
              <a:rPr lang="ru-RU" sz="2400" dirty="0" smtClean="0"/>
              <a:t>маму похож</a:t>
            </a:r>
            <a:r>
              <a:rPr lang="ru-RU" sz="2400" dirty="0" smtClean="0"/>
              <a:t>.                                                              </a:t>
            </a:r>
            <a:r>
              <a:rPr lang="ru-RU" sz="2400" dirty="0" smtClean="0"/>
              <a:t>И эта любовь </a:t>
            </a:r>
            <a:r>
              <a:rPr lang="ru-RU" sz="2400" dirty="0" smtClean="0"/>
              <a:t>                                                                          </a:t>
            </a:r>
            <a:r>
              <a:rPr lang="ru-RU" sz="2400" dirty="0" smtClean="0"/>
              <a:t>До конца твоих дней</a:t>
            </a:r>
          </a:p>
          <a:p>
            <a:r>
              <a:rPr lang="ru-RU" sz="2400" dirty="0" smtClean="0"/>
              <a:t>Останется тайной опорой твоей.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lvl="0"/>
            <a:r>
              <a:rPr lang="ru-RU" b="1" dirty="0" smtClean="0"/>
              <a:t>       Любовь умиления.</a:t>
            </a:r>
          </a:p>
        </p:txBody>
      </p:sp>
      <p:pic>
        <p:nvPicPr>
          <p:cNvPr id="8" name="Содержимое 7" descr="i.jpeg2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2143116"/>
            <a:ext cx="4242841" cy="316800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3438" y="1643050"/>
            <a:ext cx="4038600" cy="443484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Любовь умиления – это самое печальное, что можно себе представить в отношениях родителей и детей. Это инстинктивная, неразумная любовь. Мать и отец радуются каждому шагу ребёнка, не задумываясь над тем, какой это шаг и к чему он может привести.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/>
              <a:t>Любовь деспотическая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 Гнусный деспотизм невежественных родителей – это одна из причин того, что у ребёнка с малых лет извращается представление о добром начале в человеке, но перестаёт верить в человека и человечность. В обстановке деспотичного самодурства, мелочных придирок, постоянных упрёках маленький человек ожесточается.</a:t>
            </a:r>
            <a:endParaRPr lang="ru-RU" dirty="0"/>
          </a:p>
        </p:txBody>
      </p:sp>
      <p:pic>
        <p:nvPicPr>
          <p:cNvPr id="8" name="Содержимое 7" descr="child-in-timeout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94618" y="1920875"/>
            <a:ext cx="2945764" cy="44338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Любовь откупа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Они живут среди людей и не знают людей – вот что наиболее опасно в таких семьях: их сердцам совершенно незнакомы и недоступны тонкие человеческие чувства, прежде всего ласка, участливость, сострадание, милосердие. </a:t>
            </a:r>
            <a:endParaRPr lang="ru-RU" dirty="0"/>
          </a:p>
        </p:txBody>
      </p:sp>
      <p:pic>
        <p:nvPicPr>
          <p:cNvPr id="7" name="Содержимое 6" descr="u1119f1166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937970"/>
            <a:ext cx="4038600" cy="439969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Какой же должна быть родительская любовь</a:t>
            </a:r>
            <a:r>
              <a:rPr lang="ru-RU" dirty="0" smtClean="0"/>
              <a:t>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image4709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63413"/>
            <a:ext cx="4038600" cy="354881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571612"/>
            <a:ext cx="4038600" cy="443484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Родительская любовь должна быть такой, чтобы у ребёнка пробуждалась чуткость сердца к окружающему миру, ко всему, что создаёт человек, что служит человеку, и, конечно, прежде всего к самому человеку. Учить ребёнка видеть и понимать людей - это, пожалуй самое трудное в деле воспитания человека.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   Тест «Искусство воспитания»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58204" cy="475298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Считаете ли вы, что в вашей семье есть взаимопонимание с детьми?</a:t>
            </a:r>
          </a:p>
          <a:p>
            <a:pPr lvl="0"/>
            <a:r>
              <a:rPr lang="ru-RU" sz="1800" dirty="0" smtClean="0"/>
              <a:t>Говорят ли с вами дети по душам, советуются ли по личным делам?</a:t>
            </a:r>
          </a:p>
          <a:p>
            <a:pPr lvl="0"/>
            <a:r>
              <a:rPr lang="ru-RU" sz="1800" dirty="0" smtClean="0"/>
              <a:t>Интересуются ли они вашей работой?</a:t>
            </a:r>
          </a:p>
          <a:p>
            <a:pPr lvl="0"/>
            <a:r>
              <a:rPr lang="ru-RU" sz="1800" dirty="0" smtClean="0"/>
              <a:t>Знаете ли вы друзей ваших детей?</a:t>
            </a:r>
          </a:p>
          <a:p>
            <a:pPr lvl="0"/>
            <a:r>
              <a:rPr lang="ru-RU" sz="1800" dirty="0" smtClean="0"/>
              <a:t>Участвуют ли дети вместе с вами в хозяйственных заботах?</a:t>
            </a:r>
          </a:p>
          <a:p>
            <a:pPr lvl="0"/>
            <a:r>
              <a:rPr lang="ru-RU" sz="1800" dirty="0" smtClean="0"/>
              <a:t>Проверяете ли вы, как они учат уроки?</a:t>
            </a:r>
          </a:p>
          <a:p>
            <a:pPr lvl="0"/>
            <a:r>
              <a:rPr lang="ru-RU" sz="1800" dirty="0" smtClean="0"/>
              <a:t>Есть ли у вас общее занятие, увлечение?</a:t>
            </a:r>
          </a:p>
          <a:p>
            <a:pPr lvl="0"/>
            <a:r>
              <a:rPr lang="ru-RU" sz="1800" dirty="0" smtClean="0"/>
              <a:t>Участвуют ли дети в подготовке к семейным праздникам?</a:t>
            </a:r>
          </a:p>
          <a:p>
            <a:pPr lvl="0"/>
            <a:r>
              <a:rPr lang="ru-RU" sz="1800" dirty="0" smtClean="0"/>
              <a:t>А детские праздники- предпочитают ли ребята, чтобы вы были с ними, или хотят проводить их без взрослых?</a:t>
            </a:r>
          </a:p>
          <a:p>
            <a:pPr lvl="0"/>
            <a:r>
              <a:rPr lang="ru-RU" sz="1800" dirty="0" smtClean="0"/>
              <a:t> Обсуждаете ли вы с детьми прочитанные книги?</a:t>
            </a:r>
          </a:p>
          <a:p>
            <a:pPr lvl="0"/>
            <a:r>
              <a:rPr lang="ru-RU" sz="1800" dirty="0" smtClean="0"/>
              <a:t> А телевизионные передачи и фильмы?</a:t>
            </a:r>
          </a:p>
          <a:p>
            <a:pPr lvl="0"/>
            <a:r>
              <a:rPr lang="ru-RU" sz="1800" dirty="0" smtClean="0"/>
              <a:t>Бываете ли вы вместе в театрах, музеях, на выставках и концертах?</a:t>
            </a:r>
          </a:p>
          <a:p>
            <a:pPr lvl="0"/>
            <a:r>
              <a:rPr lang="ru-RU" sz="1800" dirty="0" smtClean="0"/>
              <a:t> Участвуете ли вместе с детьми в прогулках, туристических походах?</a:t>
            </a:r>
          </a:p>
          <a:p>
            <a:pPr lvl="0"/>
            <a:r>
              <a:rPr lang="ru-RU" sz="1800" dirty="0" smtClean="0"/>
              <a:t>Предпочитаете ли вы проводить отпуск вместе с детьми или нет?</a:t>
            </a:r>
          </a:p>
          <a:p>
            <a:r>
              <a:rPr lang="ru-RU" sz="1800" dirty="0" smtClean="0"/>
              <a:t> </a:t>
            </a:r>
            <a:endParaRPr lang="ru-RU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2212848" cy="1582621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/>
              <a:t>Тест «Искусство воспитания»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1571612"/>
            <a:ext cx="3204000" cy="4428000"/>
          </a:xfrm>
        </p:spPr>
        <p:txBody>
          <a:bodyPr>
            <a:normAutofit fontScale="40000" lnSpcReduction="20000"/>
          </a:bodyPr>
          <a:lstStyle/>
          <a:p>
            <a:r>
              <a:rPr lang="ru-RU" sz="5500" dirty="0" smtClean="0"/>
              <a:t>«Да» - 2 б.</a:t>
            </a:r>
          </a:p>
          <a:p>
            <a:r>
              <a:rPr lang="ru-RU" sz="5500" dirty="0" smtClean="0"/>
              <a:t>«Иногда» - 1 б.</a:t>
            </a:r>
          </a:p>
          <a:p>
            <a:r>
              <a:rPr lang="ru-RU" sz="5500" dirty="0" smtClean="0"/>
              <a:t>«Нет» - 0 б.</a:t>
            </a:r>
          </a:p>
          <a:p>
            <a:r>
              <a:rPr lang="ru-RU" sz="5500" dirty="0" smtClean="0"/>
              <a:t> </a:t>
            </a:r>
          </a:p>
          <a:p>
            <a:r>
              <a:rPr lang="ru-RU" sz="5500" dirty="0" smtClean="0"/>
              <a:t>Более 20 б. – ваши отношения с детьми благополучные</a:t>
            </a:r>
          </a:p>
          <a:p>
            <a:r>
              <a:rPr lang="ru-RU" sz="5500" dirty="0" smtClean="0"/>
              <a:t>От 10 до 20 – отношения удовлетворительные. </a:t>
            </a:r>
          </a:p>
          <a:p>
            <a:r>
              <a:rPr lang="ru-RU" sz="5500" dirty="0" smtClean="0"/>
              <a:t>Менее 10 б. – ваши контакты с детьми явно недостаточны. Необходимо принять срочные меры для их улучшения.</a:t>
            </a:r>
          </a:p>
          <a:p>
            <a:endParaRPr lang="ru-RU" sz="1900" dirty="0"/>
          </a:p>
        </p:txBody>
      </p:sp>
      <p:pic>
        <p:nvPicPr>
          <p:cNvPr id="7" name="Рисунок 6" descr="683aeee3c276b488edef565097e_prev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355" b="2355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/>
              <a:t>Учитесь любить своих детей!</a:t>
            </a:r>
            <a:endParaRPr lang="ru-RU" dirty="0"/>
          </a:p>
        </p:txBody>
      </p:sp>
      <p:pic>
        <p:nvPicPr>
          <p:cNvPr id="4" name="Содержимое 3" descr="semja_s_pafosom_580x387_n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2758" y="1935163"/>
            <a:ext cx="6578484" cy="438943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462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Искусство любить детей </vt:lpstr>
      <vt:lpstr>Искусство любить детей</vt:lpstr>
      <vt:lpstr>       Любовь умиления.</vt:lpstr>
      <vt:lpstr>Любовь деспотическая</vt:lpstr>
      <vt:lpstr>                Любовь откупа </vt:lpstr>
      <vt:lpstr>Какой же должна быть родительская любовь? </vt:lpstr>
      <vt:lpstr>   Тест «Искусство воспитания» </vt:lpstr>
      <vt:lpstr>Тест «Искусство воспитания» </vt:lpstr>
      <vt:lpstr>Учитесь любить своих детей!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любить детей </dc:title>
  <dc:creator>Павел</dc:creator>
  <cp:lastModifiedBy>Павел</cp:lastModifiedBy>
  <cp:revision>7</cp:revision>
  <dcterms:created xsi:type="dcterms:W3CDTF">2011-12-04T18:18:13Z</dcterms:created>
  <dcterms:modified xsi:type="dcterms:W3CDTF">2011-12-04T19:18:18Z</dcterms:modified>
</cp:coreProperties>
</file>