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bg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b="1" smtClean="0">
                <a:solidFill>
                  <a:srgbClr val="FF0000"/>
                </a:solidFill>
                <a:latin typeface="Arial Black" pitchFamily="34" charset="0"/>
              </a:rPr>
              <a:t>ou, ow</a:t>
            </a:r>
            <a:endParaRPr lang="ru-RU" sz="7200" b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house                     down</a:t>
            </a:r>
          </a:p>
          <a:p>
            <a:pPr eaLnBrk="1" hangingPunct="1">
              <a:buFontTx/>
              <a:buNone/>
            </a:pPr>
            <a:endParaRPr lang="en-US" sz="4000" smtClean="0">
              <a:solidFill>
                <a:srgbClr val="2D2D8A"/>
              </a:solidFill>
              <a:latin typeface="Arial Black" pitchFamily="34" charset="0"/>
            </a:endParaRP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count</a:t>
            </a:r>
            <a:r>
              <a:rPr lang="en-US" sz="4000" smtClean="0">
                <a:latin typeface="Arial Black" pitchFamily="34" charset="0"/>
              </a:rPr>
              <a:t>                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flower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             town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mouth</a:t>
            </a:r>
          </a:p>
          <a:p>
            <a:pPr eaLnBrk="1" hangingPunct="1">
              <a:buFontTx/>
              <a:buNone/>
            </a:pPr>
            <a:r>
              <a:rPr lang="en-US" sz="4000" smtClean="0">
                <a:latin typeface="Arial Black" pitchFamily="34" charset="0"/>
              </a:rPr>
              <a:t>                                     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clown</a:t>
            </a:r>
            <a:r>
              <a:rPr lang="en-US" sz="4000" smtClean="0">
                <a:latin typeface="Arial Black" pitchFamily="34" charset="0"/>
              </a:rPr>
              <a:t>                        </a:t>
            </a:r>
          </a:p>
          <a:p>
            <a:pPr eaLnBrk="1" hangingPunct="1"/>
            <a:endParaRPr lang="ru-RU" sz="4000" smtClean="0">
              <a:latin typeface="Arial Black" pitchFamily="34" charset="0"/>
            </a:endParaRP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969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5013325"/>
            <a:ext cx="1428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149725"/>
            <a:ext cx="20161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2420938"/>
            <a:ext cx="18002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800" smtClean="0">
                <a:solidFill>
                  <a:srgbClr val="FF0000"/>
                </a:solidFill>
                <a:latin typeface="Arial Black" pitchFamily="34" charset="0"/>
              </a:rPr>
              <a:t>aw</a:t>
            </a:r>
            <a:endParaRPr lang="ru-RU" sz="88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8800" b="1" smtClean="0">
                <a:solidFill>
                  <a:schemeClr val="accent2"/>
                </a:solidFill>
              </a:rPr>
              <a:t>  paw</a:t>
            </a:r>
            <a:endParaRPr lang="ru-RU" sz="8800" b="1" smtClean="0">
              <a:solidFill>
                <a:schemeClr val="accent2"/>
              </a:solidFill>
            </a:endParaRPr>
          </a:p>
        </p:txBody>
      </p:sp>
      <p:pic>
        <p:nvPicPr>
          <p:cNvPr id="7578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844675"/>
            <a:ext cx="37814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800" smtClean="0">
                <a:solidFill>
                  <a:srgbClr val="FF0000"/>
                </a:solidFill>
                <a:latin typeface="Arial Black" pitchFamily="34" charset="0"/>
              </a:rPr>
              <a:t>ai</a:t>
            </a:r>
            <a:endParaRPr lang="ru-RU" sz="88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8800" b="1" smtClean="0">
                <a:solidFill>
                  <a:schemeClr val="accent2"/>
                </a:solidFill>
              </a:rPr>
              <a:t>  snail</a:t>
            </a:r>
            <a:endParaRPr lang="ru-RU" sz="8800" b="1" smtClean="0">
              <a:solidFill>
                <a:schemeClr val="accent2"/>
              </a:solidFill>
            </a:endParaRPr>
          </a:p>
        </p:txBody>
      </p:sp>
      <p:pic>
        <p:nvPicPr>
          <p:cNvPr id="7680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2924175"/>
            <a:ext cx="43148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800" smtClean="0">
                <a:solidFill>
                  <a:srgbClr val="FF0000"/>
                </a:solidFill>
                <a:latin typeface="Arial Black" pitchFamily="34" charset="0"/>
              </a:rPr>
              <a:t>oa</a:t>
            </a:r>
            <a:endParaRPr lang="ru-RU" sz="88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8800" b="1" smtClean="0">
                <a:solidFill>
                  <a:schemeClr val="accent2"/>
                </a:solidFill>
              </a:rPr>
              <a:t>  boat</a:t>
            </a:r>
            <a:endParaRPr lang="ru-RU" sz="8800" b="1" smtClean="0">
              <a:solidFill>
                <a:schemeClr val="accent2"/>
              </a:solidFill>
            </a:endParaRPr>
          </a:p>
        </p:txBody>
      </p:sp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997200"/>
            <a:ext cx="5181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00"/>
                </a:solidFill>
                <a:latin typeface="Arial Black" pitchFamily="34" charset="0"/>
              </a:rPr>
              <a:t>or</a:t>
            </a:r>
            <a:endParaRPr lang="ru-RU" sz="6000" b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                                     </a:t>
            </a:r>
            <a:r>
              <a:rPr lang="en-US" sz="3600" smtClean="0">
                <a:solidFill>
                  <a:srgbClr val="2D2D8A"/>
                </a:solidFill>
                <a:latin typeface="Arial Black" pitchFamily="34" charset="0"/>
              </a:rPr>
              <a:t>h</a:t>
            </a:r>
            <a:r>
              <a:rPr lang="en-US" sz="3600" smtClean="0">
                <a:solidFill>
                  <a:srgbClr val="FF0000"/>
                </a:solidFill>
                <a:latin typeface="Arial Black" pitchFamily="34" charset="0"/>
              </a:rPr>
              <a:t>or</a:t>
            </a:r>
            <a:r>
              <a:rPr lang="en-US" sz="3600" smtClean="0">
                <a:solidFill>
                  <a:srgbClr val="2D2D8A"/>
                </a:solidFill>
                <a:latin typeface="Arial Black" pitchFamily="34" charset="0"/>
              </a:rPr>
              <a:t>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smtClean="0">
                <a:solidFill>
                  <a:srgbClr val="2D2D8A"/>
                </a:solidFill>
                <a:latin typeface="Arial Black" pitchFamily="34" charset="0"/>
              </a:rPr>
              <a:t>f</a:t>
            </a:r>
            <a:r>
              <a:rPr lang="en-US" sz="3600" smtClean="0">
                <a:solidFill>
                  <a:srgbClr val="FF0000"/>
                </a:solidFill>
                <a:latin typeface="Arial Black" pitchFamily="34" charset="0"/>
              </a:rPr>
              <a:t>or</a:t>
            </a:r>
            <a:r>
              <a:rPr lang="en-US" sz="3600" smtClean="0">
                <a:solidFill>
                  <a:srgbClr val="2D2D8A"/>
                </a:solidFill>
                <a:latin typeface="Arial Black" pitchFamily="34" charset="0"/>
              </a:rPr>
              <a:t>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                            </a:t>
            </a:r>
            <a:r>
              <a:rPr lang="en-US" sz="3600" smtClean="0">
                <a:solidFill>
                  <a:srgbClr val="2D2D8A"/>
                </a:solidFill>
                <a:latin typeface="Arial Black" pitchFamily="34" charset="0"/>
              </a:rPr>
              <a:t>f</a:t>
            </a:r>
            <a:r>
              <a:rPr lang="en-US" sz="3600" smtClean="0">
                <a:solidFill>
                  <a:srgbClr val="FF0000"/>
                </a:solidFill>
                <a:latin typeface="Arial Black" pitchFamily="34" charset="0"/>
              </a:rPr>
              <a:t>or</a:t>
            </a:r>
            <a:r>
              <a:rPr lang="en-US" sz="3600" smtClean="0">
                <a:solidFill>
                  <a:srgbClr val="2D2D8A"/>
                </a:solidFill>
                <a:latin typeface="Arial Black" pitchFamily="34" charset="0"/>
              </a:rPr>
              <a:t>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smtClean="0">
                <a:solidFill>
                  <a:srgbClr val="2D2D8A"/>
                </a:solidFill>
                <a:latin typeface="Arial Black" pitchFamily="34" charset="0"/>
              </a:rPr>
              <a:t>f</a:t>
            </a:r>
            <a:r>
              <a:rPr lang="en-US" sz="3600" smtClean="0">
                <a:solidFill>
                  <a:srgbClr val="FF0000"/>
                </a:solidFill>
                <a:latin typeface="Arial Black" pitchFamily="34" charset="0"/>
              </a:rPr>
              <a:t>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                                      </a:t>
            </a:r>
            <a:r>
              <a:rPr lang="en-US" sz="3600" smtClean="0">
                <a:solidFill>
                  <a:srgbClr val="2D2D8A"/>
                </a:solidFill>
                <a:latin typeface="Arial Black" pitchFamily="34" charset="0"/>
              </a:rPr>
              <a:t>popc</a:t>
            </a:r>
            <a:r>
              <a:rPr lang="en-US" sz="3600" smtClean="0">
                <a:solidFill>
                  <a:srgbClr val="FF0000"/>
                </a:solidFill>
                <a:latin typeface="Arial Black" pitchFamily="34" charset="0"/>
              </a:rPr>
              <a:t>or</a:t>
            </a:r>
            <a:r>
              <a:rPr lang="en-US" sz="3600" smtClean="0">
                <a:solidFill>
                  <a:srgbClr val="2D2D8A"/>
                </a:solidFill>
                <a:latin typeface="Arial Black" pitchFamily="34" charset="0"/>
              </a:rPr>
              <a:t>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smtClean="0">
                <a:solidFill>
                  <a:srgbClr val="2D2D8A"/>
                </a:solidFill>
                <a:latin typeface="Arial Black" pitchFamily="34" charset="0"/>
              </a:rPr>
              <a:t>sh</a:t>
            </a:r>
            <a:r>
              <a:rPr lang="en-US" sz="3600" smtClean="0">
                <a:solidFill>
                  <a:srgbClr val="FF0000"/>
                </a:solidFill>
                <a:latin typeface="Arial Black" pitchFamily="34" charset="0"/>
              </a:rPr>
              <a:t>or</a:t>
            </a:r>
            <a:r>
              <a:rPr lang="en-US" sz="3600" smtClean="0">
                <a:solidFill>
                  <a:srgbClr val="2D2D8A"/>
                </a:solidFill>
                <a:latin typeface="Arial Black" pitchFamily="34" charset="0"/>
              </a:rPr>
              <a:t>ts</a:t>
            </a:r>
          </a:p>
          <a:p>
            <a:pPr eaLnBrk="1" hangingPunct="1">
              <a:lnSpc>
                <a:spcPct val="80000"/>
              </a:lnSpc>
            </a:pPr>
            <a:endParaRPr lang="en-US" sz="360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                                              </a:t>
            </a:r>
            <a:r>
              <a:rPr lang="en-US" sz="3600" smtClean="0">
                <a:solidFill>
                  <a:srgbClr val="2D2D8A"/>
                </a:solidFill>
                <a:latin typeface="Arial Black" pitchFamily="34" charset="0"/>
              </a:rPr>
              <a:t>m</a:t>
            </a:r>
            <a:r>
              <a:rPr lang="en-US" sz="3600" smtClean="0">
                <a:solidFill>
                  <a:srgbClr val="FF0000"/>
                </a:solidFill>
                <a:latin typeface="Arial Black" pitchFamily="34" charset="0"/>
              </a:rPr>
              <a:t>or</a:t>
            </a:r>
            <a:r>
              <a:rPr lang="en-US" sz="3600" smtClean="0">
                <a:solidFill>
                  <a:srgbClr val="2D2D8A"/>
                </a:solidFill>
                <a:latin typeface="Arial Black" pitchFamily="34" charset="0"/>
              </a:rPr>
              <a:t>ning</a:t>
            </a:r>
          </a:p>
          <a:p>
            <a:pPr eaLnBrk="1" hangingPunct="1">
              <a:lnSpc>
                <a:spcPct val="80000"/>
              </a:lnSpc>
            </a:pPr>
            <a:endParaRPr lang="ru-RU" sz="3600" smtClean="0">
              <a:latin typeface="Arial Black" pitchFamily="34" charset="0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484313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797425"/>
            <a:ext cx="2192337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3429000"/>
            <a:ext cx="1428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628775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rgbClr val="FF0000"/>
                </a:solidFill>
                <a:latin typeface="Arial Black" pitchFamily="34" charset="0"/>
              </a:rPr>
              <a:t>ar</a:t>
            </a:r>
            <a:endParaRPr lang="ru-RU" sz="60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rgbClr val="2D2D8A"/>
                </a:solidFill>
              </a:rPr>
              <a:t>                                        </a:t>
            </a:r>
            <a:r>
              <a:rPr lang="en-US" sz="4800" smtClean="0">
                <a:solidFill>
                  <a:srgbClr val="2D2D8A"/>
                </a:solidFill>
                <a:latin typeface="Arial Black" pitchFamily="34" charset="0"/>
              </a:rPr>
              <a:t>g</a:t>
            </a:r>
            <a:r>
              <a:rPr lang="en-US" sz="4800" smtClean="0">
                <a:solidFill>
                  <a:srgbClr val="FF0000"/>
                </a:solidFill>
                <a:latin typeface="Arial Black" pitchFamily="34" charset="0"/>
              </a:rPr>
              <a:t>ar</a:t>
            </a:r>
            <a:r>
              <a:rPr lang="en-US" sz="4800" smtClean="0">
                <a:solidFill>
                  <a:srgbClr val="2D2D8A"/>
                </a:solidFill>
                <a:latin typeface="Arial Black" pitchFamily="34" charset="0"/>
              </a:rPr>
              <a:t>den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800" smtClean="0">
                <a:solidFill>
                  <a:srgbClr val="2D2D8A"/>
                </a:solidFill>
                <a:latin typeface="Arial Black" pitchFamily="34" charset="0"/>
              </a:rPr>
              <a:t>st</a:t>
            </a:r>
            <a:r>
              <a:rPr lang="en-US" sz="4800" smtClean="0">
                <a:solidFill>
                  <a:srgbClr val="FF0000"/>
                </a:solidFill>
                <a:latin typeface="Arial Black" pitchFamily="34" charset="0"/>
              </a:rPr>
              <a:t>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800" smtClean="0"/>
              <a:t>                       </a:t>
            </a:r>
            <a:r>
              <a:rPr lang="en-US" sz="4800" smtClean="0">
                <a:solidFill>
                  <a:srgbClr val="2D2D8A"/>
                </a:solidFill>
                <a:latin typeface="Arial Black" pitchFamily="34" charset="0"/>
              </a:rPr>
              <a:t>c</a:t>
            </a:r>
            <a:r>
              <a:rPr lang="en-US" sz="4800" smtClean="0">
                <a:solidFill>
                  <a:srgbClr val="FF0000"/>
                </a:solidFill>
                <a:latin typeface="Arial Black" pitchFamily="34" charset="0"/>
              </a:rPr>
              <a:t>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800" smtClean="0">
                <a:solidFill>
                  <a:srgbClr val="2D2D8A"/>
                </a:solidFill>
                <a:latin typeface="Arial Black" pitchFamily="34" charset="0"/>
              </a:rPr>
              <a:t>f</a:t>
            </a:r>
            <a:r>
              <a:rPr lang="en-US" sz="4800" smtClean="0">
                <a:solidFill>
                  <a:srgbClr val="FF0000"/>
                </a:solidFill>
                <a:latin typeface="Arial Black" pitchFamily="34" charset="0"/>
              </a:rPr>
              <a:t>ar</a:t>
            </a:r>
            <a:r>
              <a:rPr lang="en-US" sz="4800" smtClean="0">
                <a:solidFill>
                  <a:srgbClr val="2D2D8A"/>
                </a:solidFill>
                <a:latin typeface="Arial Black" pitchFamily="34" charset="0"/>
              </a:rPr>
              <a:t>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800" smtClean="0">
                <a:latin typeface="Arial Black" pitchFamily="34" charset="0"/>
              </a:rPr>
              <a:t>                  </a:t>
            </a:r>
            <a:r>
              <a:rPr lang="en-US" sz="4800" smtClean="0">
                <a:solidFill>
                  <a:srgbClr val="2D2D8A"/>
                </a:solidFill>
                <a:latin typeface="Arial Black" pitchFamily="34" charset="0"/>
              </a:rPr>
              <a:t>p</a:t>
            </a:r>
            <a:r>
              <a:rPr lang="en-US" sz="4800" smtClean="0">
                <a:solidFill>
                  <a:srgbClr val="FF0000"/>
                </a:solidFill>
                <a:latin typeface="Arial Black" pitchFamily="34" charset="0"/>
              </a:rPr>
              <a:t>ar</a:t>
            </a:r>
            <a:r>
              <a:rPr lang="en-US" sz="4800" smtClean="0">
                <a:solidFill>
                  <a:srgbClr val="2D2D8A"/>
                </a:solidFill>
                <a:latin typeface="Arial Black" pitchFamily="34" charset="0"/>
              </a:rPr>
              <a:t>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800" smtClean="0">
                <a:solidFill>
                  <a:srgbClr val="2D2D8A"/>
                </a:solidFill>
                <a:latin typeface="Arial Black" pitchFamily="34" charset="0"/>
              </a:rPr>
              <a:t>p</a:t>
            </a:r>
            <a:r>
              <a:rPr lang="en-US" sz="4800" smtClean="0">
                <a:solidFill>
                  <a:srgbClr val="FF0000"/>
                </a:solidFill>
                <a:latin typeface="Arial Black" pitchFamily="34" charset="0"/>
              </a:rPr>
              <a:t>ar</a:t>
            </a:r>
            <a:r>
              <a:rPr lang="en-US" sz="4800" smtClean="0">
                <a:solidFill>
                  <a:srgbClr val="2D2D8A"/>
                </a:solidFill>
                <a:latin typeface="Arial Black" pitchFamily="34" charset="0"/>
              </a:rPr>
              <a:t>ty</a:t>
            </a:r>
            <a:endParaRPr lang="ru-RU" sz="4800" smtClean="0">
              <a:solidFill>
                <a:srgbClr val="2D2D8A"/>
              </a:solidFill>
              <a:latin typeface="Arial Black" pitchFamily="34" charset="0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268413"/>
            <a:ext cx="19446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636838"/>
            <a:ext cx="26638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620713"/>
            <a:ext cx="20177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800" smtClean="0">
                <a:solidFill>
                  <a:srgbClr val="FF0000"/>
                </a:solidFill>
                <a:latin typeface="Arial Black" pitchFamily="34" charset="0"/>
              </a:rPr>
              <a:t>ir</a:t>
            </a:r>
            <a:endParaRPr lang="ru-RU" sz="88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8800" b="1" smtClean="0">
                <a:solidFill>
                  <a:schemeClr val="accent2"/>
                </a:solidFill>
              </a:rPr>
              <a:t>  bird</a:t>
            </a:r>
            <a:endParaRPr lang="ru-RU" sz="8800" b="1" smtClean="0">
              <a:solidFill>
                <a:schemeClr val="accent2"/>
              </a:solidFill>
            </a:endParaRPr>
          </a:p>
        </p:txBody>
      </p:sp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412875"/>
            <a:ext cx="396081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52525"/>
          </a:xfrm>
        </p:spPr>
        <p:txBody>
          <a:bodyPr/>
          <a:lstStyle/>
          <a:p>
            <a:pPr eaLnBrk="1" hangingPunct="1"/>
            <a:r>
              <a:rPr lang="en-US" sz="7200" smtClean="0">
                <a:solidFill>
                  <a:srgbClr val="FF0000"/>
                </a:solidFill>
                <a:latin typeface="Arial Black" pitchFamily="34" charset="0"/>
              </a:rPr>
              <a:t>er, ir</a:t>
            </a:r>
            <a:endParaRPr lang="ru-RU" sz="72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 Black" pitchFamily="34" charset="0"/>
              </a:rPr>
              <a:t>                            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h</a:t>
            </a: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er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b</a:t>
            </a: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ir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d</a:t>
            </a:r>
          </a:p>
          <a:p>
            <a:pPr eaLnBrk="1" hangingPunct="1">
              <a:buFontTx/>
              <a:buNone/>
            </a:pPr>
            <a:r>
              <a:rPr lang="en-US" sz="4000" smtClean="0">
                <a:latin typeface="Arial Black" pitchFamily="34" charset="0"/>
              </a:rPr>
              <a:t>                         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g</a:t>
            </a: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ir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l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sh</a:t>
            </a: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ir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t</a:t>
            </a:r>
          </a:p>
          <a:p>
            <a:pPr eaLnBrk="1" hangingPunct="1">
              <a:buFontTx/>
              <a:buNone/>
            </a:pPr>
            <a:r>
              <a:rPr lang="en-US" sz="4000" smtClean="0">
                <a:latin typeface="Arial Black" pitchFamily="34" charset="0"/>
              </a:rPr>
              <a:t>                    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th</a:t>
            </a: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ir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teen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b</a:t>
            </a: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ir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thday</a:t>
            </a:r>
          </a:p>
          <a:p>
            <a:pPr eaLnBrk="1" hangingPunct="1">
              <a:buFontTx/>
              <a:buNone/>
            </a:pPr>
            <a:r>
              <a:rPr lang="en-US" sz="4000" smtClean="0">
                <a:latin typeface="Arial Black" pitchFamily="34" charset="0"/>
              </a:rPr>
              <a:t>                    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c</a:t>
            </a: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ir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cle</a:t>
            </a:r>
            <a:endParaRPr lang="ru-RU" sz="4000" smtClean="0">
              <a:solidFill>
                <a:srgbClr val="2D2D8A"/>
              </a:solidFill>
              <a:latin typeface="Arial Black" pitchFamily="34" charset="0"/>
            </a:endParaRPr>
          </a:p>
        </p:txBody>
      </p:sp>
      <p:pic>
        <p:nvPicPr>
          <p:cNvPr id="70660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989138"/>
            <a:ext cx="1133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141663"/>
            <a:ext cx="15128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959350"/>
            <a:ext cx="22764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1196975"/>
            <a:ext cx="20161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800" smtClean="0">
                <a:solidFill>
                  <a:srgbClr val="FF0000"/>
                </a:solidFill>
                <a:latin typeface="Arial Black" pitchFamily="34" charset="0"/>
              </a:rPr>
              <a:t>ou, ow</a:t>
            </a:r>
            <a:endParaRPr lang="ru-RU" sz="88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800" b="1" smtClean="0">
                <a:solidFill>
                  <a:schemeClr val="accent2"/>
                </a:solidFill>
              </a:rPr>
              <a:t>mouse    cow  </a:t>
            </a:r>
            <a:endParaRPr lang="ru-RU" sz="8800" b="1" smtClean="0">
              <a:solidFill>
                <a:schemeClr val="accent2"/>
              </a:solidFill>
            </a:endParaRPr>
          </a:p>
        </p:txBody>
      </p:sp>
      <p:pic>
        <p:nvPicPr>
          <p:cNvPr id="716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81300"/>
            <a:ext cx="2952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924175"/>
            <a:ext cx="41751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b="1" smtClean="0">
                <a:solidFill>
                  <a:srgbClr val="FF0000"/>
                </a:solidFill>
                <a:latin typeface="Arial Black" pitchFamily="34" charset="0"/>
              </a:rPr>
              <a:t>ou, ow</a:t>
            </a:r>
            <a:endParaRPr lang="ru-RU" sz="6600" b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en-US" sz="4000" dirty="0" smtClean="0">
                <a:solidFill>
                  <a:schemeClr val="accent6"/>
                </a:solidFill>
                <a:latin typeface="Arial Black" pitchFamily="34" charset="0"/>
              </a:rPr>
              <a:t>“Wow!” says the mouse.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en-US" sz="4000" dirty="0" smtClean="0">
                <a:solidFill>
                  <a:schemeClr val="accent6"/>
                </a:solidFill>
                <a:latin typeface="Arial Black" pitchFamily="34" charset="0"/>
              </a:rPr>
              <a:t> “A cow that can count!” “I’m from a special town, dear Mouse. Come and see.”</a:t>
            </a:r>
            <a:endParaRPr lang="ru-RU" sz="4000" dirty="0" smtClean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800" smtClean="0">
                <a:solidFill>
                  <a:srgbClr val="FF0000"/>
                </a:solidFill>
                <a:latin typeface="Arial Black" pitchFamily="34" charset="0"/>
              </a:rPr>
              <a:t>ur</a:t>
            </a:r>
            <a:endParaRPr lang="ru-RU" sz="88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8800" b="1" smtClean="0">
                <a:solidFill>
                  <a:schemeClr val="accent2"/>
                </a:solidFill>
              </a:rPr>
              <a:t>  surf</a:t>
            </a:r>
            <a:endParaRPr lang="ru-RU" sz="8800" b="1" smtClean="0">
              <a:solidFill>
                <a:schemeClr val="accent2"/>
              </a:solidFill>
            </a:endParaRPr>
          </a:p>
        </p:txBody>
      </p:sp>
      <p:pic>
        <p:nvPicPr>
          <p:cNvPr id="7373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628775"/>
            <a:ext cx="4648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800" smtClean="0">
                <a:solidFill>
                  <a:srgbClr val="FF0000"/>
                </a:solidFill>
                <a:latin typeface="Arial Black" pitchFamily="34" charset="0"/>
              </a:rPr>
              <a:t>wor</a:t>
            </a:r>
            <a:endParaRPr lang="ru-RU" sz="88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8800" b="1" smtClean="0">
                <a:solidFill>
                  <a:schemeClr val="accent2"/>
                </a:solidFill>
              </a:rPr>
              <a:t>  worm</a:t>
            </a:r>
            <a:endParaRPr lang="ru-RU" sz="8800" b="1" smtClean="0">
              <a:solidFill>
                <a:schemeClr val="accent2"/>
              </a:solidFill>
            </a:endParaRPr>
          </a:p>
        </p:txBody>
      </p:sp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716338"/>
            <a:ext cx="66103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103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ou, ow</vt:lpstr>
      <vt:lpstr>or</vt:lpstr>
      <vt:lpstr>ar</vt:lpstr>
      <vt:lpstr>ir</vt:lpstr>
      <vt:lpstr>er, ir</vt:lpstr>
      <vt:lpstr>ou, ow</vt:lpstr>
      <vt:lpstr>ou, ow</vt:lpstr>
      <vt:lpstr>ur</vt:lpstr>
      <vt:lpstr>wor</vt:lpstr>
      <vt:lpstr>aw</vt:lpstr>
      <vt:lpstr>ai</vt:lpstr>
      <vt:lpstr>oa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ou, ow</dc:title>
  <cp:lastModifiedBy>Крохин</cp:lastModifiedBy>
  <cp:revision>1</cp:revision>
  <dcterms:modified xsi:type="dcterms:W3CDTF">2013-11-17T10:26:15Z</dcterms:modified>
</cp:coreProperties>
</file>