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5" descr="wall_fro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4" name="Cloud"/>
          <p:cNvSpPr>
            <a:spLocks noChangeAspect="1" noEditPoints="1" noChangeArrowheads="1"/>
          </p:cNvSpPr>
          <p:nvPr/>
        </p:nvSpPr>
        <p:spPr bwMode="auto">
          <a:xfrm>
            <a:off x="2630488" y="474663"/>
            <a:ext cx="5761037" cy="2879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 Yy</a:t>
            </a:r>
            <a:endParaRPr lang="en-US" sz="800" b="1">
              <a:solidFill>
                <a:srgbClr val="FF0000"/>
              </a:solidFill>
              <a:latin typeface="Arial Black" pitchFamily="34" charset="0"/>
            </a:endParaRPr>
          </a:p>
          <a:p>
            <a:pPr lvl="1">
              <a:spcBef>
                <a:spcPct val="20000"/>
              </a:spcBef>
              <a:defRPr/>
            </a:pPr>
            <a:r>
              <a:rPr lang="en-US" sz="5400" b="1">
                <a:solidFill>
                  <a:srgbClr val="FF0000"/>
                </a:solidFill>
                <a:latin typeface="Arial Black" pitchFamily="34" charset="0"/>
              </a:rPr>
              <a:t>[ai]    [i]</a:t>
            </a:r>
          </a:p>
          <a:p>
            <a:pPr algn="ctr">
              <a:defRPr/>
            </a:pPr>
            <a:endParaRPr lang="en-US" sz="5400" b="1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Uu </a:t>
            </a:r>
            <a:r>
              <a:rPr lang="en-US" sz="6000" b="1" smtClean="0">
                <a:solidFill>
                  <a:srgbClr val="FF0000"/>
                </a:solidFill>
                <a:latin typeface="Arial Black" pitchFamily="34" charset="0"/>
              </a:rPr>
              <a:t>[</a:t>
            </a:r>
            <a:r>
              <a:rPr lang="ru-RU" sz="6000" b="1" smtClean="0">
                <a:solidFill>
                  <a:srgbClr val="FF0000"/>
                </a:solidFill>
                <a:latin typeface="Arial Black" pitchFamily="34" charset="0"/>
              </a:rPr>
              <a:t>^</a:t>
            </a:r>
            <a:r>
              <a:rPr lang="en-US" sz="6000" b="1" smtClean="0">
                <a:solidFill>
                  <a:srgbClr val="FF0000"/>
                </a:solidFill>
                <a:latin typeface="Arial Black" pitchFamily="34" charset="0"/>
              </a:rPr>
              <a:t>]</a:t>
            </a:r>
            <a:endParaRPr lang="ru-RU" sz="60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447088" cy="5832475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sz="5400" b="1" smtClean="0">
              <a:solidFill>
                <a:srgbClr val="FF0000"/>
              </a:solidFill>
              <a:latin typeface="Arial Black" pitchFamily="34" charset="0"/>
            </a:endParaRP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s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n              p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ppy</a:t>
            </a:r>
          </a:p>
          <a:p>
            <a:pPr lvl="1" eaLnBrk="1" hangingPunct="1">
              <a:lnSpc>
                <a:spcPct val="110000"/>
              </a:lnSpc>
              <a:buFontTx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f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n</a:t>
            </a:r>
            <a:r>
              <a:rPr lang="en-US" sz="5400" b="1" smtClean="0">
                <a:solidFill>
                  <a:schemeClr val="accent2"/>
                </a:solidFill>
                <a:latin typeface="Arial Black" pitchFamily="34" charset="0"/>
              </a:rPr>
              <a:t>       </a:t>
            </a:r>
            <a:r>
              <a:rPr lang="en-US" sz="5400" b="1" smtClean="0">
                <a:solidFill>
                  <a:schemeClr val="accent2"/>
                </a:solidFill>
              </a:rPr>
              <a:t>R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ssia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  dr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m</a:t>
            </a:r>
            <a:r>
              <a:rPr lang="en-US" sz="4400" b="1" smtClean="0">
                <a:solidFill>
                  <a:schemeClr val="accent2"/>
                </a:solidFill>
              </a:rPr>
              <a:t>                 </a:t>
            </a:r>
            <a:r>
              <a:rPr lang="en-US" sz="5400" b="1" smtClean="0">
                <a:solidFill>
                  <a:schemeClr val="accent2"/>
                </a:solidFill>
              </a:rPr>
              <a:t>r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      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                c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p</a:t>
            </a:r>
            <a:endParaRPr lang="ru-RU" sz="3200" b="1" smtClean="0">
              <a:solidFill>
                <a:schemeClr val="accent2"/>
              </a:solidFill>
            </a:endParaRP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3414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789363"/>
            <a:ext cx="17287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357563"/>
            <a:ext cx="1514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5229225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1341438"/>
            <a:ext cx="18716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949950"/>
            <a:ext cx="863600" cy="7651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               Ii</a:t>
            </a:r>
            <a:r>
              <a:rPr lang="ru-RU" sz="4000" smtClean="0">
                <a:solidFill>
                  <a:srgbClr val="FF0000"/>
                </a:solidFill>
              </a:rPr>
              <a:t/>
            </a:r>
            <a:br>
              <a:rPr lang="ru-RU" sz="4000" smtClean="0">
                <a:solidFill>
                  <a:srgbClr val="FF0000"/>
                </a:solidFill>
              </a:rPr>
            </a:b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8" name="Picture 4" descr="wall_er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5" name="Cloud"/>
          <p:cNvSpPr>
            <a:spLocks noChangeAspect="1" noEditPoints="1" noChangeArrowheads="1"/>
          </p:cNvSpPr>
          <p:nvPr/>
        </p:nvSpPr>
        <p:spPr bwMode="auto">
          <a:xfrm>
            <a:off x="2627313" y="549275"/>
            <a:ext cx="5761037" cy="2951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>
                <a:solidFill>
                  <a:srgbClr val="FF0000"/>
                </a:solidFill>
                <a:latin typeface="Arial Black" pitchFamily="34" charset="0"/>
              </a:rPr>
              <a:t>  ee    ea</a:t>
            </a:r>
          </a:p>
          <a:p>
            <a:pPr algn="ctr">
              <a:defRPr/>
            </a:pPr>
            <a:r>
              <a:rPr lang="en-US" sz="5400">
                <a:solidFill>
                  <a:srgbClr val="FF0000"/>
                </a:solidFill>
                <a:latin typeface="Arial Black" pitchFamily="34" charset="0"/>
              </a:rPr>
              <a:t>  [i:]</a:t>
            </a:r>
            <a:endParaRPr lang="ru-RU" sz="540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9600" smtClean="0">
                <a:solidFill>
                  <a:srgbClr val="FF0000"/>
                </a:solidFill>
                <a:latin typeface="Arial Black" pitchFamily="34" charset="0"/>
              </a:rPr>
              <a:t>ee       ea</a:t>
            </a:r>
            <a:endParaRPr lang="ru-RU" sz="96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800" smtClean="0">
                <a:solidFill>
                  <a:schemeClr val="accent2"/>
                </a:solidFill>
              </a:rPr>
              <a:t>  </a:t>
            </a:r>
            <a:r>
              <a:rPr lang="en-US" sz="8800" b="1" smtClean="0">
                <a:solidFill>
                  <a:schemeClr val="accent2"/>
                </a:solidFill>
              </a:rPr>
              <a:t>b</a:t>
            </a:r>
            <a:r>
              <a:rPr lang="en-US" sz="8800" b="1" smtClean="0">
                <a:solidFill>
                  <a:srgbClr val="FF0000"/>
                </a:solidFill>
              </a:rPr>
              <a:t>ee</a:t>
            </a:r>
            <a:r>
              <a:rPr lang="en-US" sz="8800" b="1" smtClean="0">
                <a:solidFill>
                  <a:schemeClr val="accent2"/>
                </a:solidFill>
                <a:latin typeface="Arial Black" pitchFamily="34" charset="0"/>
              </a:rPr>
              <a:t>    </a:t>
            </a:r>
            <a:r>
              <a:rPr lang="ru-RU" sz="8800" b="1" smtClean="0">
                <a:solidFill>
                  <a:schemeClr val="accent2"/>
                </a:solidFill>
                <a:latin typeface="Arial Black" pitchFamily="34" charset="0"/>
              </a:rPr>
              <a:t>  </a:t>
            </a:r>
            <a:r>
              <a:rPr lang="en-US" sz="8800" b="1" smtClean="0">
                <a:solidFill>
                  <a:schemeClr val="accent2"/>
                </a:solidFill>
              </a:rPr>
              <a:t>j</a:t>
            </a:r>
            <a:r>
              <a:rPr lang="en-US" sz="8800" b="1" smtClean="0">
                <a:solidFill>
                  <a:srgbClr val="FF0000"/>
                </a:solidFill>
              </a:rPr>
              <a:t>ea</a:t>
            </a:r>
            <a:r>
              <a:rPr lang="en-US" sz="8800" b="1" smtClean="0">
                <a:solidFill>
                  <a:schemeClr val="accent2"/>
                </a:solidFill>
              </a:rPr>
              <a:t>ns</a:t>
            </a:r>
            <a:endParaRPr lang="ru-RU" sz="8800" b="1" smtClean="0">
              <a:solidFill>
                <a:schemeClr val="accent2"/>
              </a:solidFill>
            </a:endParaRP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84538"/>
            <a:ext cx="41036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997200"/>
            <a:ext cx="28082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[i:]</a:t>
            </a:r>
            <a:endParaRPr lang="ru-RU" sz="54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b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ee</a:t>
            </a:r>
            <a:r>
              <a:rPr lang="en-US" sz="5400" smtClean="0">
                <a:latin typeface="Arial Black" pitchFamily="34" charset="0"/>
              </a:rPr>
              <a:t>            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tr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ee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gr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ee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n</a:t>
            </a:r>
            <a:r>
              <a:rPr lang="en-US" sz="5400" smtClean="0">
                <a:latin typeface="Arial Black" pitchFamily="34" charset="0"/>
              </a:rPr>
              <a:t>     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sw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ee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ts</a:t>
            </a:r>
            <a:r>
              <a:rPr lang="en-US" sz="5400" smtClean="0">
                <a:latin typeface="Arial Black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m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ea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  ea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t             r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ea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pl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ea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se</a:t>
            </a:r>
            <a:r>
              <a:rPr lang="en-US" sz="5400" smtClean="0">
                <a:latin typeface="Arial Black" pitchFamily="34" charset="0"/>
              </a:rPr>
              <a:t>    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t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ea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m</a:t>
            </a:r>
            <a:endParaRPr lang="en-US" sz="1400" smtClean="0">
              <a:solidFill>
                <a:srgbClr val="2D2D8A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solidFill>
                  <a:srgbClr val="2D2D8A"/>
                </a:solidFill>
                <a:latin typeface="Arial Black" pitchFamily="34" charset="0"/>
                <a:hlinkClick r:id="rId2" action="ppaction://hlinksldjump"/>
              </a:rPr>
              <a:t> </a:t>
            </a:r>
            <a:endParaRPr lang="ru-RU" sz="1400" smtClean="0">
              <a:solidFill>
                <a:srgbClr val="2D2D8A"/>
              </a:solidFill>
              <a:latin typeface="Arial Black" pitchFamily="34" charset="0"/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052513"/>
            <a:ext cx="16557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J02159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565400"/>
            <a:ext cx="25923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0" descr="J02159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068638"/>
            <a:ext cx="22320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3933825"/>
            <a:ext cx="176371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69215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08963" y="6219825"/>
            <a:ext cx="935037" cy="638175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324975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Cloud"/>
          <p:cNvSpPr>
            <a:spLocks noChangeAspect="1" noEditPoints="1" noChangeArrowheads="1"/>
          </p:cNvSpPr>
          <p:nvPr/>
        </p:nvSpPr>
        <p:spPr bwMode="auto">
          <a:xfrm>
            <a:off x="2484438" y="468313"/>
            <a:ext cx="5973762" cy="2879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6000">
                <a:solidFill>
                  <a:srgbClr val="FF0000"/>
                </a:solidFill>
                <a:latin typeface="Arial Black" pitchFamily="34" charset="0"/>
              </a:rPr>
              <a:t> th</a:t>
            </a:r>
          </a:p>
          <a:p>
            <a:pPr>
              <a:defRPr/>
            </a:pPr>
            <a:r>
              <a:rPr lang="en-US" sz="5400" b="1">
                <a:solidFill>
                  <a:srgbClr val="FF0000"/>
                </a:solidFill>
              </a:rPr>
              <a:t>   [</a:t>
            </a:r>
            <a:r>
              <a:rPr lang="ru-RU" sz="5400" b="1">
                <a:solidFill>
                  <a:srgbClr val="FF0000"/>
                </a:solidFill>
              </a:rPr>
              <a:t>ð</a:t>
            </a:r>
            <a:r>
              <a:rPr lang="en-US" sz="5400" b="1">
                <a:solidFill>
                  <a:srgbClr val="FF0000"/>
                </a:solidFill>
              </a:rPr>
              <a:t>]</a:t>
            </a:r>
            <a:r>
              <a:rPr lang="ru-RU" sz="5400" b="1">
                <a:solidFill>
                  <a:srgbClr val="FF0000"/>
                </a:solidFill>
              </a:rPr>
              <a:t> </a:t>
            </a:r>
            <a:r>
              <a:rPr lang="en-US" sz="5400" b="1">
                <a:solidFill>
                  <a:srgbClr val="FF0000"/>
                </a:solidFill>
              </a:rPr>
              <a:t>     [</a:t>
            </a:r>
            <a:r>
              <a:rPr lang="ru-RU" sz="5400" b="1">
                <a:solidFill>
                  <a:srgbClr val="FF0000"/>
                </a:solidFill>
              </a:rPr>
              <a:t>Ɵ</a:t>
            </a:r>
            <a:r>
              <a:rPr lang="en-US" sz="5400">
                <a:solidFill>
                  <a:srgbClr val="FF0000"/>
                </a:solidFill>
              </a:rPr>
              <a:t>]</a:t>
            </a:r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96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endParaRPr lang="ru-RU" sz="96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sz="440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sz="8800" b="1" smtClean="0">
                <a:solidFill>
                  <a:schemeClr val="accent2"/>
                </a:solidFill>
              </a:rPr>
              <a:t>mo</a:t>
            </a:r>
            <a:r>
              <a:rPr lang="en-US" sz="8800" b="1" smtClean="0">
                <a:solidFill>
                  <a:srgbClr val="FF0000"/>
                </a:solidFill>
              </a:rPr>
              <a:t>th</a:t>
            </a:r>
            <a:r>
              <a:rPr lang="en-US" sz="8800" b="1" smtClean="0">
                <a:solidFill>
                  <a:schemeClr val="accent2"/>
                </a:solidFill>
              </a:rPr>
              <a:t>er   tee</a:t>
            </a:r>
            <a:r>
              <a:rPr lang="en-US" sz="8800" b="1" smtClean="0">
                <a:solidFill>
                  <a:srgbClr val="FF0000"/>
                </a:solidFill>
              </a:rPr>
              <a:t>th</a:t>
            </a:r>
            <a:endParaRPr lang="ru-RU" sz="8800" b="1" smtClean="0">
              <a:solidFill>
                <a:srgbClr val="FF0000"/>
              </a:solidFill>
            </a:endParaRP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924175"/>
            <a:ext cx="2519362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284538"/>
            <a:ext cx="37465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b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48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908050"/>
            <a:ext cx="7715250" cy="52181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4400" b="1" smtClean="0">
                <a:solidFill>
                  <a:schemeClr val="tx2"/>
                </a:solidFill>
                <a:latin typeface="Arial Black" pitchFamily="34" charset="0"/>
              </a:rPr>
              <a:t>    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[</a:t>
            </a:r>
            <a:r>
              <a:rPr lang="ru-RU" sz="4400" b="1" smtClean="0">
                <a:solidFill>
                  <a:srgbClr val="FF0000"/>
                </a:solidFill>
                <a:latin typeface="Arial Black" pitchFamily="34" charset="0"/>
              </a:rPr>
              <a:t>ð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]</a:t>
            </a:r>
            <a:r>
              <a:rPr lang="ru-RU" sz="4400" b="1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                   [</a:t>
            </a:r>
            <a:r>
              <a:rPr lang="ru-RU" sz="4400" b="1" smtClean="0">
                <a:solidFill>
                  <a:srgbClr val="FF0000"/>
                </a:solidFill>
                <a:latin typeface="Arial Black" pitchFamily="34" charset="0"/>
              </a:rPr>
              <a:t>Ɵ</a:t>
            </a:r>
            <a:r>
              <a:rPr lang="en-US" sz="4400" smtClean="0">
                <a:solidFill>
                  <a:srgbClr val="FF0000"/>
                </a:solidFill>
                <a:latin typeface="Arial Black" pitchFamily="34" charset="0"/>
              </a:rPr>
              <a:t>]</a:t>
            </a:r>
            <a:r>
              <a:rPr lang="en-US" sz="4400" b="1" smtClean="0">
                <a:solidFill>
                  <a:srgbClr val="FF0000"/>
                </a:solidFill>
              </a:rPr>
              <a:t> </a:t>
            </a:r>
            <a:endParaRPr lang="en-US" sz="4400" b="1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bro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er</a:t>
            </a:r>
            <a:r>
              <a:rPr lang="en-US" sz="4000" smtClean="0">
                <a:solidFill>
                  <a:schemeClr val="tx2"/>
                </a:solidFill>
                <a:latin typeface="Arial Black" pitchFamily="34" charset="0"/>
              </a:rPr>
              <a:t>                 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tee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wi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chemeClr val="tx2"/>
                </a:solidFill>
                <a:latin typeface="Arial Black" pitchFamily="34" charset="0"/>
              </a:rPr>
              <a:t>                     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anks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is</a:t>
            </a:r>
            <a:r>
              <a:rPr lang="en-US" sz="4000" smtClean="0">
                <a:solidFill>
                  <a:schemeClr val="tx2"/>
                </a:solidFill>
                <a:latin typeface="Arial Black" pitchFamily="34" charset="0"/>
              </a:rPr>
              <a:t>                      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ree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ey</a:t>
            </a:r>
            <a:r>
              <a:rPr lang="en-US" sz="4000" smtClean="0">
                <a:solidFill>
                  <a:schemeClr val="tx2"/>
                </a:solidFill>
                <a:latin typeface="Arial Black" pitchFamily="34" charset="0"/>
              </a:rPr>
              <a:t>                     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ink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en</a:t>
            </a:r>
            <a:r>
              <a:rPr lang="en-US" sz="4000" smtClean="0">
                <a:solidFill>
                  <a:schemeClr val="tx2"/>
                </a:solidFill>
                <a:latin typeface="Arial Black" pitchFamily="34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at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th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e</a:t>
            </a:r>
            <a:endParaRPr lang="ru-RU" smtClean="0">
              <a:solidFill>
                <a:srgbClr val="2D2D8A"/>
              </a:solidFill>
              <a:latin typeface="Arial Black" pitchFamily="34" charset="0"/>
            </a:endParaRPr>
          </a:p>
        </p:txBody>
      </p:sp>
      <p:sp>
        <p:nvSpPr>
          <p:cNvPr id="3686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27988" y="5876925"/>
            <a:ext cx="971550" cy="863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4" descr="wall_fros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Cloud"/>
          <p:cNvSpPr>
            <a:spLocks noChangeAspect="1" noEditPoints="1" noChangeArrowheads="1"/>
          </p:cNvSpPr>
          <p:nvPr/>
        </p:nvSpPr>
        <p:spPr bwMode="auto">
          <a:xfrm>
            <a:off x="2630488" y="474663"/>
            <a:ext cx="5761037" cy="2879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wh</a:t>
            </a:r>
          </a:p>
          <a:p>
            <a:pPr>
              <a:spcBef>
                <a:spcPct val="20000"/>
              </a:spcBef>
              <a:defRPr/>
            </a:pPr>
            <a:r>
              <a:rPr lang="en-US" sz="5400">
                <a:solidFill>
                  <a:srgbClr val="FF0000"/>
                </a:solidFill>
                <a:latin typeface="Arial Black" pitchFamily="34" charset="0"/>
              </a:rPr>
              <a:t> [w]    [h]</a:t>
            </a:r>
          </a:p>
          <a:p>
            <a:pPr algn="ctr">
              <a:defRPr/>
            </a:pPr>
            <a:endParaRPr lang="en-US" sz="5400" b="1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en-US" sz="6000" b="1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600" b="1" smtClean="0">
                <a:solidFill>
                  <a:srgbClr val="FF0000"/>
                </a:solidFill>
                <a:latin typeface="Arial Black" pitchFamily="34" charset="0"/>
              </a:rPr>
              <a:t>wh</a:t>
            </a:r>
            <a:endParaRPr lang="ru-RU" sz="96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8800" b="1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sz="8800" b="1" smtClean="0">
                <a:solidFill>
                  <a:schemeClr val="accent2"/>
                </a:solidFill>
                <a:latin typeface="Arial Black" pitchFamily="34" charset="0"/>
              </a:rPr>
              <a:t>whale  who</a:t>
            </a:r>
            <a:endParaRPr lang="ru-RU" sz="8800" b="1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42005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141663"/>
            <a:ext cx="24479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  <a:latin typeface="Arial Black" pitchFamily="34" charset="0"/>
              </a:rPr>
              <a:t>wh</a:t>
            </a:r>
            <a:endParaRPr lang="ru-RU" sz="60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[w]                   [h]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smtClean="0">
                <a:solidFill>
                  <a:srgbClr val="FF0000"/>
                </a:solidFill>
                <a:latin typeface="Arial Black" pitchFamily="34" charset="0"/>
              </a:rPr>
              <a:t>wh</a:t>
            </a:r>
            <a:r>
              <a:rPr lang="en-US" sz="4400" smtClean="0">
                <a:solidFill>
                  <a:srgbClr val="2D2D8A"/>
                </a:solidFill>
                <a:latin typeface="Arial Black" pitchFamily="34" charset="0"/>
              </a:rPr>
              <a:t>ale</a:t>
            </a:r>
            <a:r>
              <a:rPr lang="en-US" sz="4400" smtClean="0">
                <a:latin typeface="Arial Black" pitchFamily="34" charset="0"/>
              </a:rPr>
              <a:t>                   </a:t>
            </a: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wh</a:t>
            </a:r>
            <a:r>
              <a:rPr lang="en-US" sz="4800" smtClean="0">
                <a:solidFill>
                  <a:srgbClr val="2D2D8A"/>
                </a:solidFill>
                <a:latin typeface="Arial Black" pitchFamily="34" charset="0"/>
              </a:rPr>
              <a:t>o</a:t>
            </a:r>
            <a:endParaRPr lang="ru-RU" sz="4800" smtClean="0">
              <a:solidFill>
                <a:srgbClr val="2D2D8A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smtClean="0">
                <a:solidFill>
                  <a:srgbClr val="FF0000"/>
                </a:solidFill>
                <a:latin typeface="Arial Black" pitchFamily="34" charset="0"/>
              </a:rPr>
              <a:t>wh</a:t>
            </a:r>
            <a:r>
              <a:rPr lang="en-US" sz="4400" smtClean="0">
                <a:solidFill>
                  <a:srgbClr val="2D2D8A"/>
                </a:solidFill>
                <a:latin typeface="Arial Black" pitchFamily="34" charset="0"/>
              </a:rPr>
              <a:t>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smtClean="0">
                <a:solidFill>
                  <a:srgbClr val="FF0000"/>
                </a:solidFill>
                <a:latin typeface="Arial Black" pitchFamily="34" charset="0"/>
              </a:rPr>
              <a:t>wh</a:t>
            </a:r>
            <a:r>
              <a:rPr lang="en-US" sz="4400" smtClean="0">
                <a:solidFill>
                  <a:srgbClr val="2D2D8A"/>
                </a:solidFill>
                <a:latin typeface="Arial Black" pitchFamily="34" charset="0"/>
              </a:rPr>
              <a:t>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smtClean="0">
                <a:solidFill>
                  <a:srgbClr val="FF0000"/>
                </a:solidFill>
                <a:latin typeface="Arial Black" pitchFamily="34" charset="0"/>
              </a:rPr>
              <a:t>wh</a:t>
            </a:r>
            <a:r>
              <a:rPr lang="en-US" sz="4400" smtClean="0">
                <a:solidFill>
                  <a:srgbClr val="2D2D8A"/>
                </a:solidFill>
                <a:latin typeface="Arial Black" pitchFamily="34" charset="0"/>
              </a:rPr>
              <a:t>ite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smtClean="0">
                <a:solidFill>
                  <a:srgbClr val="FF0000"/>
                </a:solidFill>
                <a:latin typeface="Arial Black" pitchFamily="34" charset="0"/>
              </a:rPr>
              <a:t>wh</a:t>
            </a:r>
            <a:r>
              <a:rPr lang="en-US" sz="4400" smtClean="0">
                <a:solidFill>
                  <a:schemeClr val="accent2"/>
                </a:solidFill>
                <a:latin typeface="Arial Black" pitchFamily="34" charset="0"/>
              </a:rPr>
              <a:t>at</a:t>
            </a:r>
            <a:endParaRPr lang="ru-RU" sz="700" smtClean="0">
              <a:solidFill>
                <a:schemeClr val="accent2"/>
              </a:solidFill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600" smtClean="0">
              <a:solidFill>
                <a:srgbClr val="2D2D8A"/>
              </a:solidFill>
              <a:latin typeface="Arial Black" pitchFamily="34" charset="0"/>
            </a:endParaRP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2708275"/>
            <a:ext cx="24479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138863"/>
            <a:ext cx="971550" cy="7191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412875"/>
            <a:ext cx="29527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600" b="1" smtClean="0">
                <a:solidFill>
                  <a:srgbClr val="FF0000"/>
                </a:solidFill>
                <a:latin typeface="Arial Black" pitchFamily="34" charset="0"/>
              </a:rPr>
              <a:t>Yy</a:t>
            </a:r>
            <a:endParaRPr lang="ru-RU" sz="96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27088" y="1484313"/>
            <a:ext cx="7848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7200" b="1">
                <a:solidFill>
                  <a:srgbClr val="0033CC"/>
                </a:solidFill>
              </a:rPr>
              <a:t>   </a:t>
            </a:r>
            <a:r>
              <a:rPr lang="en-US" sz="8800" b="1">
                <a:solidFill>
                  <a:srgbClr val="0033CC"/>
                </a:solidFill>
              </a:rPr>
              <a:t>fl</a:t>
            </a:r>
            <a:r>
              <a:rPr lang="en-US" sz="8800" b="1">
                <a:solidFill>
                  <a:srgbClr val="FF0000"/>
                </a:solidFill>
              </a:rPr>
              <a:t>y</a:t>
            </a:r>
            <a:r>
              <a:rPr lang="en-US" sz="8800" b="1">
                <a:solidFill>
                  <a:srgbClr val="0033CC"/>
                </a:solidFill>
              </a:rPr>
              <a:t>        bab</a:t>
            </a:r>
            <a:r>
              <a:rPr lang="en-US" sz="8800" b="1">
                <a:solidFill>
                  <a:srgbClr val="FF0000"/>
                </a:solidFill>
              </a:rPr>
              <a:t>y</a:t>
            </a:r>
            <a:endParaRPr lang="ru-RU" sz="8800" b="1">
              <a:solidFill>
                <a:srgbClr val="FF0000"/>
              </a:solidFill>
            </a:endParaRPr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997200"/>
            <a:ext cx="2952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068638"/>
            <a:ext cx="39370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4" name="Picture 4" descr="wall_wo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324975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7" name="Cloud"/>
          <p:cNvSpPr>
            <a:spLocks noChangeAspect="1" noEditPoints="1" noChangeArrowheads="1"/>
          </p:cNvSpPr>
          <p:nvPr/>
        </p:nvSpPr>
        <p:spPr bwMode="auto">
          <a:xfrm>
            <a:off x="2630488" y="474663"/>
            <a:ext cx="5761037" cy="2879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sh </a:t>
            </a:r>
            <a:r>
              <a:rPr lang="en-US" sz="5400" b="1">
                <a:solidFill>
                  <a:srgbClr val="FF0000"/>
                </a:solidFill>
                <a:latin typeface="Arial Black" pitchFamily="34" charset="0"/>
              </a:rPr>
              <a:t>ph  ch</a:t>
            </a:r>
          </a:p>
          <a:p>
            <a:pPr>
              <a:defRPr/>
            </a:pPr>
            <a:r>
              <a:rPr lang="en-US" sz="5400">
                <a:solidFill>
                  <a:srgbClr val="FF0000"/>
                </a:solidFill>
                <a:latin typeface="Arial Black" pitchFamily="34" charset="0"/>
              </a:rPr>
              <a:t>[</a:t>
            </a:r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ʃ</a:t>
            </a:r>
            <a:r>
              <a:rPr lang="en-US" sz="5400">
                <a:solidFill>
                  <a:srgbClr val="FF0000"/>
                </a:solidFill>
                <a:latin typeface="Arial Black" pitchFamily="34" charset="0"/>
              </a:rPr>
              <a:t>]  [</a:t>
            </a:r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f</a:t>
            </a:r>
            <a:r>
              <a:rPr lang="en-US" sz="5400">
                <a:solidFill>
                  <a:srgbClr val="FF0000"/>
                </a:solidFill>
                <a:latin typeface="Arial Black" pitchFamily="34" charset="0"/>
              </a:rPr>
              <a:t>] [</a:t>
            </a:r>
            <a:r>
              <a:rPr lang="ru-RU" sz="5400">
                <a:solidFill>
                  <a:srgbClr val="FF0000"/>
                </a:solidFill>
                <a:latin typeface="Arial Black" pitchFamily="34" charset="0"/>
              </a:rPr>
              <a:t>tʃ</a:t>
            </a:r>
            <a:r>
              <a:rPr lang="en-US" sz="5400">
                <a:solidFill>
                  <a:srgbClr val="FF0000"/>
                </a:solidFill>
                <a:latin typeface="Arial Black" pitchFamily="34" charset="0"/>
              </a:rPr>
              <a:t>]</a:t>
            </a:r>
            <a:endParaRPr lang="ru-RU" sz="540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720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en-US" sz="9600" b="1" smtClean="0">
                <a:solidFill>
                  <a:srgbClr val="FF0000"/>
                </a:solidFill>
                <a:latin typeface="Arial Black" pitchFamily="34" charset="0"/>
              </a:rPr>
              <a:t>sh       ph</a:t>
            </a:r>
            <a:endParaRPr lang="ru-RU" sz="96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sz="480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sz="8800" b="1" smtClean="0">
                <a:solidFill>
                  <a:schemeClr val="accent2"/>
                </a:solidFill>
                <a:latin typeface="Arial Black" pitchFamily="34" charset="0"/>
              </a:rPr>
              <a:t>ship   phone</a:t>
            </a:r>
            <a:endParaRPr lang="ru-RU" sz="8800" b="1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852738"/>
            <a:ext cx="292893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852738"/>
            <a:ext cx="30956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>
                <a:solidFill>
                  <a:srgbClr val="FF0000"/>
                </a:solidFill>
                <a:latin typeface="Arial Black" pitchFamily="34" charset="0"/>
              </a:rPr>
              <a:t>sh [</a:t>
            </a:r>
            <a:r>
              <a:rPr lang="ru-RU" sz="6600" smtClean="0">
                <a:solidFill>
                  <a:srgbClr val="FF0000"/>
                </a:solidFill>
                <a:latin typeface="Arial Black" pitchFamily="34" charset="0"/>
              </a:rPr>
              <a:t>ʃ</a:t>
            </a:r>
            <a:r>
              <a:rPr lang="en-US" sz="6600" smtClean="0">
                <a:solidFill>
                  <a:srgbClr val="FF0000"/>
                </a:solidFill>
                <a:latin typeface="Arial Black" pitchFamily="34" charset="0"/>
              </a:rPr>
              <a:t>]</a:t>
            </a:r>
            <a:r>
              <a:rPr lang="en-US" smtClean="0">
                <a:latin typeface="Arial Black" pitchFamily="34" charset="0"/>
              </a:rPr>
              <a:t> </a:t>
            </a:r>
            <a:r>
              <a:rPr lang="en-US" sz="660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endParaRPr lang="ru-RU" sz="66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sh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e             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sh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ell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sh</a:t>
            </a: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ine                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sh</a:t>
            </a:r>
            <a:r>
              <a:rPr lang="en-US" sz="5400" smtClean="0">
                <a:solidFill>
                  <a:schemeClr val="accent2"/>
                </a:solidFill>
                <a:latin typeface="Arial Black" pitchFamily="34" charset="0"/>
              </a:rPr>
              <a:t>op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</a:pP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fi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sh</a:t>
            </a:r>
            <a:endParaRPr lang="en-US" sz="5400" smtClean="0">
              <a:solidFill>
                <a:srgbClr val="2D2D8A"/>
              </a:solidFill>
              <a:latin typeface="Arial Black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5400" smtClean="0">
                <a:solidFill>
                  <a:srgbClr val="2D2D8A"/>
                </a:solidFill>
                <a:latin typeface="Arial Black" pitchFamily="34" charset="0"/>
              </a:rPr>
              <a:t>                      wi</a:t>
            </a:r>
            <a:r>
              <a:rPr lang="en-US" sz="5400" smtClean="0">
                <a:solidFill>
                  <a:srgbClr val="FF0000"/>
                </a:solidFill>
                <a:latin typeface="Arial Black" pitchFamily="34" charset="0"/>
              </a:rPr>
              <a:t>sh</a:t>
            </a:r>
            <a:endParaRPr lang="ru-RU" sz="100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r" eaLnBrk="1" hangingPunct="1">
              <a:buFontTx/>
              <a:buNone/>
            </a:pPr>
            <a:r>
              <a:rPr lang="ru-RU" smtClean="0">
                <a:solidFill>
                  <a:srgbClr val="FF0000"/>
                </a:solidFill>
                <a:latin typeface="Arial Black" pitchFamily="34" charset="0"/>
                <a:hlinkClick r:id="rId2" action="ppaction://hlinksldjump"/>
              </a:rPr>
              <a:t> меню</a:t>
            </a:r>
            <a:endParaRPr lang="ru-RU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eaLnBrk="1" hangingPunct="1">
              <a:buFontTx/>
              <a:buNone/>
            </a:pPr>
            <a:endParaRPr lang="en-US" sz="540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eaLnBrk="1" hangingPunct="1"/>
            <a:endParaRPr lang="ru-RU" sz="5400" smtClean="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005263"/>
            <a:ext cx="24479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341438"/>
            <a:ext cx="13668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1196975"/>
            <a:ext cx="1747837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FF0000"/>
                </a:solidFill>
                <a:latin typeface="Arial Black" pitchFamily="34" charset="0"/>
              </a:rPr>
              <a:t>ph [ </a:t>
            </a:r>
            <a:r>
              <a:rPr lang="ru-RU" sz="6000" smtClean="0">
                <a:solidFill>
                  <a:srgbClr val="FF0000"/>
                </a:solidFill>
                <a:latin typeface="Arial Black" pitchFamily="34" charset="0"/>
              </a:rPr>
              <a:t>f</a:t>
            </a:r>
            <a:r>
              <a:rPr lang="en-US" sz="6000" smtClean="0">
                <a:solidFill>
                  <a:srgbClr val="FF0000"/>
                </a:solidFill>
                <a:latin typeface="Arial Black" pitchFamily="34" charset="0"/>
              </a:rPr>
              <a:t> ]</a:t>
            </a:r>
            <a:endParaRPr lang="ru-RU" sz="60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4400" smtClean="0">
                <a:solidFill>
                  <a:srgbClr val="FF0000"/>
                </a:solidFill>
                <a:latin typeface="Arial Black" pitchFamily="34" charset="0"/>
              </a:rPr>
              <a:t>ph</a:t>
            </a:r>
            <a:r>
              <a:rPr lang="en-US" sz="4400" smtClean="0">
                <a:solidFill>
                  <a:srgbClr val="2D2D8A"/>
                </a:solidFill>
                <a:latin typeface="Arial Black" pitchFamily="34" charset="0"/>
              </a:rPr>
              <a:t>one</a:t>
            </a:r>
          </a:p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sz="4400" smtClean="0">
                <a:solidFill>
                  <a:srgbClr val="2D2D8A"/>
                </a:solidFill>
                <a:latin typeface="Arial Black" pitchFamily="34" charset="0"/>
              </a:rPr>
              <a:t>                   dol</a:t>
            </a:r>
            <a:r>
              <a:rPr lang="en-US" sz="4400" smtClean="0">
                <a:solidFill>
                  <a:srgbClr val="FF0000"/>
                </a:solidFill>
                <a:latin typeface="Arial Black" pitchFamily="34" charset="0"/>
              </a:rPr>
              <a:t>ph</a:t>
            </a:r>
            <a:r>
              <a:rPr lang="en-US" sz="4400" smtClean="0">
                <a:solidFill>
                  <a:srgbClr val="2D2D8A"/>
                </a:solidFill>
                <a:latin typeface="Arial Black" pitchFamily="34" charset="0"/>
              </a:rPr>
              <a:t>in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sz="4400" smtClean="0">
                <a:solidFill>
                  <a:srgbClr val="2D2D8A"/>
                </a:solidFill>
                <a:latin typeface="Arial Black" pitchFamily="34" charset="0"/>
              </a:rPr>
              <a:t> ele</a:t>
            </a:r>
            <a:r>
              <a:rPr lang="en-US" sz="4400" smtClean="0">
                <a:solidFill>
                  <a:srgbClr val="FF0000"/>
                </a:solidFill>
                <a:latin typeface="Arial Black" pitchFamily="34" charset="0"/>
              </a:rPr>
              <a:t>ph</a:t>
            </a:r>
            <a:r>
              <a:rPr lang="en-US" sz="4400" smtClean="0">
                <a:solidFill>
                  <a:srgbClr val="2D2D8A"/>
                </a:solidFill>
                <a:latin typeface="Arial Black" pitchFamily="34" charset="0"/>
              </a:rPr>
              <a:t>ant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Arial Black" pitchFamily="34" charset="0"/>
                <a:hlinkClick r:id="rId2" action="ppaction://hlinksldjump"/>
              </a:rPr>
              <a:t> 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Arial Black" pitchFamily="34" charset="0"/>
              <a:hlinkClick r:id="rId2" action="ppaction://hlinksldjump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Arial Black" pitchFamily="34" charset="0"/>
              <a:hlinkClick r:id="rId2" action="ppaction://hlinksldjump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Arial Black" pitchFamily="34" charset="0"/>
                <a:hlinkClick r:id="rId2" action="ppaction://hlinksldjump"/>
              </a:rPr>
              <a:t>меню</a:t>
            </a:r>
            <a:endParaRPr lang="ru-RU" sz="2400" smtClean="0">
              <a:latin typeface="Arial Black" pitchFamily="34" charset="0"/>
            </a:endParaRP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916113"/>
            <a:ext cx="18573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941888"/>
            <a:ext cx="21605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1268413"/>
            <a:ext cx="15827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 smtClean="0">
                <a:solidFill>
                  <a:srgbClr val="FF0000"/>
                </a:solidFill>
                <a:latin typeface="Arial Black" pitchFamily="34" charset="0"/>
              </a:rPr>
              <a:t>ch [</a:t>
            </a:r>
            <a:r>
              <a:rPr lang="ru-RU" sz="6000" smtClean="0">
                <a:solidFill>
                  <a:srgbClr val="FF0000"/>
                </a:solidFill>
                <a:latin typeface="Arial Black" pitchFamily="34" charset="0"/>
              </a:rPr>
              <a:t>tʃ</a:t>
            </a:r>
            <a:r>
              <a:rPr lang="en-US" sz="7200" smtClean="0">
                <a:solidFill>
                  <a:srgbClr val="FF0000"/>
                </a:solidFill>
                <a:latin typeface="Arial Black" pitchFamily="34" charset="0"/>
              </a:rPr>
              <a:t>]</a:t>
            </a:r>
            <a:endParaRPr lang="ru-RU" sz="72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ch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eese                     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ch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ips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                               </a:t>
            </a:r>
            <a:endParaRPr lang="en-US" sz="4000" smtClean="0">
              <a:solidFill>
                <a:srgbClr val="2D2D8A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ch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in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                  ch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erry</a:t>
            </a: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bea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ch</a:t>
            </a:r>
            <a:endParaRPr lang="en-US" sz="4000" smtClean="0">
              <a:solidFill>
                <a:srgbClr val="2D2D8A"/>
              </a:solidFill>
              <a:latin typeface="Arial Black" pitchFamily="34" charset="0"/>
            </a:endParaRPr>
          </a:p>
          <a:p>
            <a:pPr eaLnBrk="1" hangingPunct="1">
              <a:buFontTx/>
              <a:buNone/>
            </a:pP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ch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ocolate 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2D2D8A"/>
                </a:solidFill>
                <a:latin typeface="Arial Black" pitchFamily="34" charset="0"/>
              </a:rPr>
              <a:t>                       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tea</a:t>
            </a:r>
            <a:r>
              <a:rPr lang="en-US" sz="4000" smtClean="0">
                <a:solidFill>
                  <a:srgbClr val="FF0000"/>
                </a:solidFill>
                <a:latin typeface="Arial Black" pitchFamily="34" charset="0"/>
              </a:rPr>
              <a:t>ch</a:t>
            </a:r>
            <a:r>
              <a:rPr lang="en-US" sz="4000" smtClean="0">
                <a:solidFill>
                  <a:srgbClr val="2D2D8A"/>
                </a:solidFill>
                <a:latin typeface="Arial Black" pitchFamily="34" charset="0"/>
              </a:rPr>
              <a:t>er</a:t>
            </a:r>
            <a:endParaRPr lang="ru-RU" sz="4000" smtClean="0">
              <a:solidFill>
                <a:srgbClr val="2D2D8A"/>
              </a:solidFill>
              <a:latin typeface="Arial Black" pitchFamily="34" charset="0"/>
            </a:endParaRP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557338"/>
            <a:ext cx="23764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636838"/>
            <a:ext cx="18002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652963"/>
            <a:ext cx="19319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724400"/>
            <a:ext cx="142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38863"/>
            <a:ext cx="865188" cy="7191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Yy</a:t>
            </a:r>
            <a:endParaRPr lang="ru-RU" sz="6000" b="1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064500" cy="5184775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5400" b="1" smtClean="0">
                <a:solidFill>
                  <a:srgbClr val="FF0000"/>
                </a:solidFill>
                <a:latin typeface="Arial Black" pitchFamily="34" charset="0"/>
              </a:rPr>
              <a:t>[ai]                   [i]</a:t>
            </a:r>
          </a:p>
          <a:p>
            <a:pPr lvl="1" eaLnBrk="1" hangingPunct="1">
              <a:buFontTx/>
              <a:buNone/>
            </a:pPr>
            <a:r>
              <a:rPr lang="en-US" sz="4800" b="1" smtClean="0">
                <a:solidFill>
                  <a:schemeClr val="accent2"/>
                </a:solidFill>
                <a:latin typeface="Arial Black" pitchFamily="34" charset="0"/>
              </a:rPr>
              <a:t>fl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4800" b="1" smtClean="0">
                <a:solidFill>
                  <a:schemeClr val="accent2"/>
                </a:solidFill>
                <a:latin typeface="Arial Black" pitchFamily="34" charset="0"/>
              </a:rPr>
              <a:t>                      bab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y</a:t>
            </a:r>
          </a:p>
          <a:p>
            <a:pPr lvl="1" eaLnBrk="1" hangingPunct="1">
              <a:buFontTx/>
              <a:buNone/>
            </a:pPr>
            <a:r>
              <a:rPr lang="en-US" sz="4800" b="1" smtClean="0">
                <a:solidFill>
                  <a:schemeClr val="accent2"/>
                </a:solidFill>
                <a:latin typeface="Arial Black" pitchFamily="34" charset="0"/>
              </a:rPr>
              <a:t>sk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4800" b="1" smtClean="0">
                <a:solidFill>
                  <a:schemeClr val="accent2"/>
                </a:solidFill>
                <a:latin typeface="Arial Black" pitchFamily="34" charset="0"/>
              </a:rPr>
              <a:t>                    tedd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y</a:t>
            </a:r>
          </a:p>
          <a:p>
            <a:pPr lvl="1" eaLnBrk="1" hangingPunct="1">
              <a:buFontTx/>
              <a:buNone/>
            </a:pPr>
            <a:r>
              <a:rPr lang="en-US" sz="4800" b="1" smtClean="0">
                <a:solidFill>
                  <a:schemeClr val="accent2"/>
                </a:solidFill>
                <a:latin typeface="Arial Black" pitchFamily="34" charset="0"/>
              </a:rPr>
              <a:t>b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4800" b="1" smtClean="0">
                <a:solidFill>
                  <a:schemeClr val="accent2"/>
                </a:solidFill>
                <a:latin typeface="Arial Black" pitchFamily="34" charset="0"/>
              </a:rPr>
              <a:t>e                    prett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y</a:t>
            </a:r>
          </a:p>
          <a:p>
            <a:pPr lvl="1" eaLnBrk="1" hangingPunct="1">
              <a:buFontTx/>
              <a:buNone/>
            </a:pPr>
            <a:r>
              <a:rPr lang="en-US" sz="4800" b="1" smtClean="0">
                <a:solidFill>
                  <a:schemeClr val="accent2"/>
                </a:solidFill>
                <a:latin typeface="Arial Black" pitchFamily="34" charset="0"/>
              </a:rPr>
              <a:t>m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4800" b="1" smtClean="0">
                <a:solidFill>
                  <a:schemeClr val="accent2"/>
                </a:solidFill>
                <a:latin typeface="Arial Black" pitchFamily="34" charset="0"/>
              </a:rPr>
              <a:t>                     famil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y</a:t>
            </a:r>
          </a:p>
        </p:txBody>
      </p:sp>
      <p:sp>
        <p:nvSpPr>
          <p:cNvPr id="2355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949950"/>
            <a:ext cx="898525" cy="7191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4" descr="wall_wo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324975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Cloud"/>
          <p:cNvSpPr>
            <a:spLocks noChangeAspect="1" noEditPoints="1" noChangeArrowheads="1"/>
          </p:cNvSpPr>
          <p:nvPr/>
        </p:nvSpPr>
        <p:spPr bwMode="auto">
          <a:xfrm>
            <a:off x="2630488" y="474663"/>
            <a:ext cx="5761037" cy="2879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Oo</a:t>
            </a:r>
            <a:r>
              <a:rPr lang="en-US" sz="1800" b="1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sz="1800" b="1">
                <a:solidFill>
                  <a:srgbClr val="FF0000"/>
                </a:solidFill>
                <a:latin typeface="Arial Black" pitchFamily="34" charset="0"/>
              </a:rPr>
            </a:br>
            <a:r>
              <a:rPr lang="en-US" sz="5400" b="1">
                <a:solidFill>
                  <a:srgbClr val="FF0000"/>
                </a:solidFill>
                <a:latin typeface="Arial Black" pitchFamily="34" charset="0"/>
              </a:rPr>
              <a:t>[</a:t>
            </a:r>
            <a:r>
              <a:rPr lang="ru-RU" sz="5400" b="1">
                <a:solidFill>
                  <a:srgbClr val="FF0000"/>
                </a:solidFill>
                <a:latin typeface="Arial Black" pitchFamily="34" charset="0"/>
              </a:rPr>
              <a:t>ə</a:t>
            </a:r>
            <a:r>
              <a:rPr lang="en-US" sz="5400">
                <a:solidFill>
                  <a:srgbClr val="FF0000"/>
                </a:solidFill>
                <a:latin typeface="Arial Black" pitchFamily="34" charset="0"/>
              </a:rPr>
              <a:t>u</a:t>
            </a:r>
            <a:r>
              <a:rPr lang="en-US" sz="5400" b="1">
                <a:solidFill>
                  <a:srgbClr val="FF0000"/>
                </a:solidFill>
                <a:latin typeface="Arial Black" pitchFamily="34" charset="0"/>
              </a:rPr>
              <a:t> ]   [</a:t>
            </a:r>
            <a:r>
              <a:rPr lang="ru-RU" sz="5400" b="1">
                <a:solidFill>
                  <a:srgbClr val="FF0000"/>
                </a:solidFill>
                <a:latin typeface="Arial Black" pitchFamily="34" charset="0"/>
              </a:rPr>
              <a:t>ɒ</a:t>
            </a:r>
            <a:r>
              <a:rPr lang="en-US" sz="5400" b="1">
                <a:solidFill>
                  <a:srgbClr val="FF0000"/>
                </a:solidFill>
                <a:latin typeface="Arial Black" pitchFamily="34" charset="0"/>
              </a:rPr>
              <a:t> ]</a:t>
            </a:r>
          </a:p>
          <a:p>
            <a:pPr>
              <a:defRPr/>
            </a:pPr>
            <a:endParaRPr lang="ru-RU" sz="5400" b="1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600" b="1" smtClean="0">
                <a:solidFill>
                  <a:srgbClr val="FF0000"/>
                </a:solidFill>
                <a:latin typeface="Arial Black" pitchFamily="34" charset="0"/>
              </a:rPr>
              <a:t>Oo</a:t>
            </a:r>
            <a:endParaRPr lang="ru-RU" sz="96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00113" y="1412875"/>
            <a:ext cx="7848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8800" b="1">
                <a:solidFill>
                  <a:srgbClr val="0033CC"/>
                </a:solidFill>
              </a:rPr>
              <a:t>h</a:t>
            </a:r>
            <a:r>
              <a:rPr lang="en-US" sz="8800" b="1">
                <a:solidFill>
                  <a:srgbClr val="FF0000"/>
                </a:solidFill>
              </a:rPr>
              <a:t>o</a:t>
            </a:r>
            <a:r>
              <a:rPr lang="en-US" sz="8800" b="1">
                <a:solidFill>
                  <a:srgbClr val="0033CC"/>
                </a:solidFill>
              </a:rPr>
              <a:t>me      fr</a:t>
            </a:r>
            <a:r>
              <a:rPr lang="en-US" sz="8800" b="1">
                <a:solidFill>
                  <a:srgbClr val="FF0000"/>
                </a:solidFill>
              </a:rPr>
              <a:t>o</a:t>
            </a:r>
            <a:r>
              <a:rPr lang="en-US" sz="8800" b="1">
                <a:solidFill>
                  <a:srgbClr val="0033CC"/>
                </a:solidFill>
              </a:rPr>
              <a:t>g</a:t>
            </a:r>
            <a:endParaRPr lang="ru-RU" sz="8800" b="1">
              <a:solidFill>
                <a:srgbClr val="0033CC"/>
              </a:solidFill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781300"/>
            <a:ext cx="3000375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141663"/>
            <a:ext cx="360045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0000"/>
                </a:solidFill>
              </a:rPr>
              <a:t>Oo</a:t>
            </a:r>
            <a:endParaRPr lang="ru-RU" sz="6000" b="1" smtClean="0">
              <a:solidFill>
                <a:srgbClr val="FF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5040312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3600" b="1" smtClean="0">
                <a:solidFill>
                  <a:srgbClr val="FF0000"/>
                </a:solidFill>
              </a:rPr>
              <a:t>  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[</a:t>
            </a:r>
            <a:r>
              <a:rPr lang="ru-RU" sz="4800" b="1" smtClean="0">
                <a:solidFill>
                  <a:srgbClr val="FF0000"/>
                </a:solidFill>
                <a:latin typeface="Arial Black" pitchFamily="34" charset="0"/>
              </a:rPr>
              <a:t>ə</a:t>
            </a:r>
            <a:r>
              <a:rPr lang="en-US" sz="4800" smtClean="0">
                <a:solidFill>
                  <a:srgbClr val="FF0000"/>
                </a:solidFill>
                <a:latin typeface="Arial Black" pitchFamily="34" charset="0"/>
              </a:rPr>
              <a:t>u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 ]          [</a:t>
            </a:r>
            <a:r>
              <a:rPr lang="ru-RU" sz="4800" b="1" smtClean="0">
                <a:solidFill>
                  <a:srgbClr val="FF0000"/>
                </a:solidFill>
                <a:latin typeface="Arial Black" pitchFamily="34" charset="0"/>
              </a:rPr>
              <a:t>ɒ</a:t>
            </a:r>
            <a:r>
              <a:rPr lang="en-US" sz="4800" b="1" smtClean="0">
                <a:solidFill>
                  <a:srgbClr val="FF0000"/>
                </a:solidFill>
                <a:latin typeface="Arial Black" pitchFamily="34" charset="0"/>
              </a:rPr>
              <a:t> ]</a:t>
            </a:r>
          </a:p>
          <a:p>
            <a:pPr lvl="1" eaLnBrk="1" hangingPunct="1">
              <a:buFontTx/>
              <a:buNone/>
            </a:pP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h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me            d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g</a:t>
            </a:r>
          </a:p>
          <a:p>
            <a:pPr lvl="1" eaLnBrk="1" hangingPunct="1">
              <a:buFontTx/>
              <a:buNone/>
            </a:pP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r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se              st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p</a:t>
            </a:r>
          </a:p>
          <a:p>
            <a:pPr lvl="1" eaLnBrk="1" hangingPunct="1">
              <a:buFontTx/>
              <a:buNone/>
            </a:pP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g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                  h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t  </a:t>
            </a:r>
          </a:p>
          <a:p>
            <a:pPr lvl="1" eaLnBrk="1" hangingPunct="1">
              <a:buFontTx/>
              <a:buNone/>
            </a:pP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T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ny              g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t</a:t>
            </a:r>
          </a:p>
          <a:p>
            <a:pPr lvl="1" eaLnBrk="1" hangingPunct="1">
              <a:buFontTx/>
              <a:buNone/>
            </a:pP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n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se             D</a:t>
            </a:r>
            <a:r>
              <a:rPr lang="en-US" sz="4400" b="1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4400" b="1" smtClean="0">
                <a:solidFill>
                  <a:schemeClr val="accent2"/>
                </a:solidFill>
                <a:latin typeface="Arial Black" pitchFamily="34" charset="0"/>
              </a:rPr>
              <a:t>nna</a:t>
            </a:r>
            <a:endParaRPr lang="ru-RU" sz="3600" b="1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924175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1628775"/>
            <a:ext cx="19081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5949950"/>
            <a:ext cx="898525" cy="7191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5" y="0"/>
            <a:ext cx="9137650" cy="6858000"/>
          </a:xfr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547813" y="1341438"/>
            <a:ext cx="18415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8800" b="1">
              <a:solidFill>
                <a:srgbClr val="0033CC"/>
              </a:solidFill>
            </a:endParaRPr>
          </a:p>
        </p:txBody>
      </p:sp>
      <p:sp>
        <p:nvSpPr>
          <p:cNvPr id="107525" name="Cloud"/>
          <p:cNvSpPr>
            <a:spLocks noChangeAspect="1" noEditPoints="1" noChangeArrowheads="1"/>
          </p:cNvSpPr>
          <p:nvPr/>
        </p:nvSpPr>
        <p:spPr bwMode="auto">
          <a:xfrm rot="195741">
            <a:off x="2630488" y="474663"/>
            <a:ext cx="5761037" cy="2879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203575" y="620713"/>
            <a:ext cx="43926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Uu </a:t>
            </a:r>
            <a:endParaRPr lang="en-US" sz="7200" b="1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sz="4800" b="1">
                <a:solidFill>
                  <a:srgbClr val="FF0000"/>
                </a:solidFill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Arial Black" pitchFamily="34" charset="0"/>
              </a:rPr>
              <a:t>[ju:]      [</a:t>
            </a:r>
            <a:r>
              <a:rPr lang="ru-RU" sz="6600" b="1">
                <a:solidFill>
                  <a:srgbClr val="FF0000"/>
                </a:solidFill>
                <a:latin typeface="Arial Black" pitchFamily="34" charset="0"/>
              </a:rPr>
              <a:t>^</a:t>
            </a:r>
            <a:r>
              <a:rPr lang="en-US" sz="4800" b="1">
                <a:solidFill>
                  <a:srgbClr val="FF0000"/>
                </a:solidFill>
                <a:latin typeface="Arial Black" pitchFamily="34" charset="0"/>
              </a:rPr>
              <a:t> ]</a:t>
            </a:r>
            <a:r>
              <a:rPr lang="en-US" sz="5400" b="1">
                <a:solidFill>
                  <a:srgbClr val="FF0000"/>
                </a:solidFill>
              </a:rPr>
              <a:t> </a:t>
            </a:r>
            <a:br>
              <a:rPr lang="en-US" sz="5400" b="1">
                <a:solidFill>
                  <a:srgbClr val="FF0000"/>
                </a:solidFill>
              </a:rPr>
            </a:br>
            <a:endParaRPr lang="ru-RU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600" b="1" smtClean="0">
                <a:solidFill>
                  <a:srgbClr val="FF0000"/>
                </a:solidFill>
                <a:latin typeface="Arial Black" pitchFamily="34" charset="0"/>
              </a:rPr>
              <a:t>Uu</a:t>
            </a:r>
            <a:endParaRPr lang="ru-RU" sz="96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55650" y="1341438"/>
            <a:ext cx="7848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3600">
                <a:solidFill>
                  <a:srgbClr val="0033CC"/>
                </a:solidFill>
              </a:rPr>
              <a:t>      </a:t>
            </a:r>
            <a:r>
              <a:rPr lang="en-US" sz="8800" b="1">
                <a:solidFill>
                  <a:srgbClr val="0033CC"/>
                </a:solidFill>
              </a:rPr>
              <a:t>p</a:t>
            </a:r>
            <a:r>
              <a:rPr lang="en-US" sz="8800" b="1">
                <a:solidFill>
                  <a:srgbClr val="FF0000"/>
                </a:solidFill>
              </a:rPr>
              <a:t>u</a:t>
            </a:r>
            <a:r>
              <a:rPr lang="en-US" sz="8800" b="1">
                <a:solidFill>
                  <a:srgbClr val="0033CC"/>
                </a:solidFill>
              </a:rPr>
              <a:t>pil     n</a:t>
            </a:r>
            <a:r>
              <a:rPr lang="en-US" sz="8800" b="1">
                <a:solidFill>
                  <a:srgbClr val="FF0000"/>
                </a:solidFill>
              </a:rPr>
              <a:t>u</a:t>
            </a:r>
            <a:r>
              <a:rPr lang="en-US" sz="8800" b="1">
                <a:solidFill>
                  <a:srgbClr val="0033CC"/>
                </a:solidFill>
              </a:rPr>
              <a:t>ts</a:t>
            </a:r>
            <a:endParaRPr lang="ru-RU" sz="8800" b="1">
              <a:solidFill>
                <a:srgbClr val="0033CC"/>
              </a:solidFill>
            </a:endParaRPr>
          </a:p>
        </p:txBody>
      </p:sp>
      <p:pic>
        <p:nvPicPr>
          <p:cNvPr id="28676" name="Picture 5" descr="greckiy-ore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284538"/>
            <a:ext cx="27352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852738"/>
            <a:ext cx="25209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5400" b="1" smtClean="0">
                <a:solidFill>
                  <a:srgbClr val="FF0000"/>
                </a:solidFill>
              </a:rPr>
              <a:t>Uu </a:t>
            </a:r>
            <a:r>
              <a:rPr lang="en-US" sz="5400" b="1" smtClean="0">
                <a:solidFill>
                  <a:srgbClr val="FF0000"/>
                </a:solidFill>
                <a:latin typeface="Arial Black" pitchFamily="34" charset="0"/>
              </a:rPr>
              <a:t>[ju:]</a:t>
            </a:r>
            <a:r>
              <a:rPr lang="en-US" sz="8000" b="1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80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040312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          comp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ter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                    p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pil m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sic</a:t>
            </a:r>
            <a:endParaRPr lang="en-US" sz="4400" b="1" smtClean="0"/>
          </a:p>
          <a:p>
            <a:pPr lvl="1" eaLnBrk="1" hangingPunct="1">
              <a:buFontTx/>
              <a:buNone/>
            </a:pPr>
            <a:r>
              <a:rPr lang="en-US" sz="5400" b="1" smtClean="0">
                <a:solidFill>
                  <a:schemeClr val="accent2"/>
                </a:solidFill>
              </a:rPr>
              <a:t>              st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dent      </a:t>
            </a:r>
            <a:r>
              <a:rPr lang="en-US" sz="5400" b="1" smtClean="0">
                <a:solidFill>
                  <a:srgbClr val="FF0000"/>
                </a:solidFill>
              </a:rPr>
              <a:t>u</a:t>
            </a:r>
            <a:r>
              <a:rPr lang="en-US" sz="5400" b="1" smtClean="0">
                <a:solidFill>
                  <a:schemeClr val="accent2"/>
                </a:solidFill>
              </a:rPr>
              <a:t>se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89363"/>
            <a:ext cx="17272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989138"/>
            <a:ext cx="21605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19446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230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</vt:lpstr>
      <vt:lpstr>Слайд 1</vt:lpstr>
      <vt:lpstr>Yy</vt:lpstr>
      <vt:lpstr>Yy</vt:lpstr>
      <vt:lpstr>Слайд 4</vt:lpstr>
      <vt:lpstr>Oo</vt:lpstr>
      <vt:lpstr>Oo</vt:lpstr>
      <vt:lpstr>Слайд 7</vt:lpstr>
      <vt:lpstr>Uu</vt:lpstr>
      <vt:lpstr>Uu [ju:] </vt:lpstr>
      <vt:lpstr>Uu [^]</vt:lpstr>
      <vt:lpstr>               Ii </vt:lpstr>
      <vt:lpstr>ee       ea</vt:lpstr>
      <vt:lpstr>[i:]</vt:lpstr>
      <vt:lpstr>Слайд 14</vt:lpstr>
      <vt:lpstr>th</vt:lpstr>
      <vt:lpstr>th </vt:lpstr>
      <vt:lpstr>Слайд 17</vt:lpstr>
      <vt:lpstr>wh</vt:lpstr>
      <vt:lpstr>wh</vt:lpstr>
      <vt:lpstr>Слайд 20</vt:lpstr>
      <vt:lpstr>   sh       ph</vt:lpstr>
      <vt:lpstr>sh [ʃ]   </vt:lpstr>
      <vt:lpstr>ph [ f ]</vt:lpstr>
      <vt:lpstr>ch [tʃ]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Крохин</cp:lastModifiedBy>
  <cp:revision>3</cp:revision>
  <dcterms:modified xsi:type="dcterms:W3CDTF">2013-11-17T10:19:28Z</dcterms:modified>
</cp:coreProperties>
</file>