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E42DBB6E-9D8A-4336-A090-29F435AAC919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D76FB83-5FFC-407B-B0ED-7D200094823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</a:t>
            </a:r>
            <a:r>
              <a:rPr lang="ru-RU" dirty="0" err="1" smtClean="0"/>
              <a:t>войства</a:t>
            </a:r>
            <a:r>
              <a:rPr lang="ru-RU" dirty="0" smtClean="0"/>
              <a:t> объектов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:\для ребусов\Родин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9162" y="2210594"/>
            <a:ext cx="7305675" cy="330517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  <a:ln>
            <a:noFill/>
          </a:ln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Разгадайте ребусы</a:t>
            </a:r>
            <a:endParaRPr lang="ru-RU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257800"/>
            <a:ext cx="6324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Родина</a:t>
            </a:r>
            <a:endParaRPr lang="ru-RU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для ребусов\молоко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2563019"/>
            <a:ext cx="5334000" cy="26003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928794" y="1000108"/>
            <a:ext cx="5715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МОЛОКО</a:t>
            </a:r>
            <a:endParaRPr lang="ru-RU" sz="88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E:\для ребусов\трикотаж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43182"/>
            <a:ext cx="8000999" cy="34619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728" y="1214422"/>
            <a:ext cx="655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solidFill>
                    <a:srgbClr val="0066FF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ТРИкотаЖ</a:t>
            </a:r>
            <a:endParaRPr lang="ru-RU" sz="7200" dirty="0">
              <a:ln w="31550" cmpd="sng">
                <a:solidFill>
                  <a:srgbClr val="0066FF"/>
                </a:solidFill>
                <a:prstDash val="solid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16813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E:\для ребусов\бабочк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52550" y="2186781"/>
            <a:ext cx="64389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81200" y="304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БАбочка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Прочитайте фразы –палиндромы: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428868"/>
            <a:ext cx="76962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НАДОМЕЧЕМОДАН </a:t>
            </a:r>
          </a:p>
          <a:p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доме чемодан </a:t>
            </a:r>
          </a:p>
          <a:p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АТЫСАМАСЫТА</a:t>
            </a:r>
          </a:p>
          <a:p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 ты сама сыта</a:t>
            </a:r>
            <a:endParaRPr lang="ru-RU" sz="6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Волшебные превращения чисел в числа –палиндромы.</a:t>
            </a:r>
            <a:endParaRPr lang="ru-RU" sz="3600" b="1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1способ.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однозначному числу приписать это же число нужное количество раз: например, 3. Припишем рядом 3. Получим 33-число - палиндром. 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    2 способ.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Возьмём двузначное число, например, 17. Перевернём его(71).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К ПЕРВОМУ ЧИСЛУ 17 ПРИПИШЕМ ВТОРОЕ 71.Получим число –палиндром 1771.</a:t>
            </a:r>
          </a:p>
          <a:p>
            <a:pPr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3 способ.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Возьмём двузначное число –палиндром(например , 66)</a:t>
            </a: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Впишем любое однозначное число(например, 3) между его цифрами.  Результат 636 –число – палиндром.</a:t>
            </a:r>
          </a:p>
          <a:p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Компьютерная долина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8879479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857232"/>
            <a:ext cx="1100531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143536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500438"/>
            <a:ext cx="5683071" cy="647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4214818"/>
            <a:ext cx="19809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 b="20078"/>
          <a:stretch>
            <a:fillRect/>
          </a:stretch>
        </p:blipFill>
        <p:spPr bwMode="auto">
          <a:xfrm>
            <a:off x="1643042" y="4714884"/>
            <a:ext cx="385765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42910" y="2571744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Шмель5. Сбор =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42910" y="3714752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Шмель5. Сбор =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786314" y="2571744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Цветок. Нектар =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786314" y="3714752"/>
            <a:ext cx="3929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Цветок. Нектар =</a:t>
            </a:r>
            <a:endParaRPr lang="ru-RU" sz="32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4572008"/>
            <a:ext cx="198095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857620" y="264318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286776" y="257174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3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3857620" y="3714752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7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8358214" y="3643314"/>
            <a:ext cx="571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2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902" y="1643050"/>
            <a:ext cx="884509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650" y="1033463"/>
            <a:ext cx="86487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14423"/>
          <a:ext cx="8229600" cy="4960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792"/>
                <a:gridCol w="2514608"/>
                <a:gridCol w="2743200"/>
              </a:tblGrid>
              <a:tr h="942981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Номер выполненного блока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Шмель1.Сбор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Шмель2.Сбор</a:t>
                      </a:r>
                      <a:endParaRPr lang="ru-RU" sz="2400" dirty="0"/>
                    </a:p>
                  </a:txBody>
                  <a:tcPr/>
                </a:tc>
              </a:tr>
              <a:tr h="94298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1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94298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2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94298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3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  <a:tr h="942981"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/>
                        <a:t>6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000496" y="257174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43702" y="2643182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4071934" y="357187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6643702" y="357187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0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4071934" y="450057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6715140" y="4500570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2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4000496" y="5357826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643702" y="5286388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4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ru-RU" dirty="0" smtClean="0">
                <a:solidFill>
                  <a:srgbClr val="00B0F0"/>
                </a:solidFill>
              </a:rPr>
              <a:t>Дополните каждое число до 100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57158" y="1714488"/>
          <a:ext cx="8610595" cy="289560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198"/>
                <a:gridCol w="1240972"/>
                <a:gridCol w="1230085"/>
                <a:gridCol w="1230085"/>
                <a:gridCol w="1230085"/>
                <a:gridCol w="1230085"/>
                <a:gridCol w="1230085"/>
              </a:tblGrid>
              <a:tr h="965200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 smtClean="0"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4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652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28596" y="2786058"/>
            <a:ext cx="12192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3042" y="278605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78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488" y="2786058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4810" y="278605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25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278605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64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43702" y="2786058"/>
            <a:ext cx="106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52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29586" y="2786058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066800"/>
          </a:xfrm>
        </p:spPr>
        <p:txBody>
          <a:bodyPr/>
          <a:lstStyle/>
          <a:p>
            <a:r>
              <a:rPr lang="ru-RU" i="1" dirty="0" smtClean="0">
                <a:solidFill>
                  <a:srgbClr val="0066FF"/>
                </a:solidFill>
              </a:rPr>
              <a:t>Продолжите ряд чисел</a:t>
            </a:r>
            <a:endParaRPr lang="ru-RU" i="1" dirty="0">
              <a:solidFill>
                <a:srgbClr val="0066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2057399"/>
          </a:xfrm>
        </p:spPr>
        <p:txBody>
          <a:bodyPr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5, 15, 25, 35, .., .., .. .</a:t>
            </a:r>
          </a:p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1,6,11,16, .., .., .. .</a:t>
            </a:r>
            <a:endParaRPr lang="ru-RU" sz="5400" dirty="0" smtClean="0"/>
          </a:p>
          <a:p>
            <a:pPr>
              <a:buNone/>
            </a:pPr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46856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429124" y="2143116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45  55 65</a:t>
            </a:r>
            <a:endParaRPr lang="ru-RU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868" y="3071810"/>
            <a:ext cx="259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66FF"/>
                </a:solidFill>
                <a:latin typeface="Times New Roman" pitchFamily="18" charset="0"/>
                <a:cs typeface="Times New Roman" pitchFamily="18" charset="0"/>
              </a:rPr>
              <a:t>21 26 31</a:t>
            </a:r>
            <a:endParaRPr lang="ru-RU" sz="4400" dirty="0">
              <a:solidFill>
                <a:srgbClr val="0066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37</TotalTime>
  <Words>198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Cвойства объектов</vt:lpstr>
      <vt:lpstr>Компьютерная долина</vt:lpstr>
      <vt:lpstr>Слайд 3</vt:lpstr>
      <vt:lpstr>Слайд 4</vt:lpstr>
      <vt:lpstr>Слайд 5</vt:lpstr>
      <vt:lpstr>Слайд 6</vt:lpstr>
      <vt:lpstr>Слайд 7</vt:lpstr>
      <vt:lpstr>Дополните каждое число до 100</vt:lpstr>
      <vt:lpstr>Продолжите ряд чисел</vt:lpstr>
      <vt:lpstr> Разгадайте ребусы</vt:lpstr>
      <vt:lpstr>Слайд 11</vt:lpstr>
      <vt:lpstr>Слайд 12</vt:lpstr>
      <vt:lpstr>Слайд 13</vt:lpstr>
      <vt:lpstr>Слайд 14</vt:lpstr>
      <vt:lpstr>Волшебные превращения чисел в числа –палиндромы.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</cp:revision>
  <dcterms:created xsi:type="dcterms:W3CDTF">2014-05-21T16:07:59Z</dcterms:created>
  <dcterms:modified xsi:type="dcterms:W3CDTF">2014-05-21T16:45:34Z</dcterms:modified>
</cp:coreProperties>
</file>