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2" r:id="rId2"/>
    <p:sldId id="256" r:id="rId3"/>
    <p:sldId id="260" r:id="rId4"/>
    <p:sldId id="259" r:id="rId5"/>
    <p:sldId id="258" r:id="rId6"/>
    <p:sldId id="261" r:id="rId7"/>
    <p:sldId id="263" r:id="rId8"/>
    <p:sldId id="264" r:id="rId9"/>
    <p:sldId id="265" r:id="rId10"/>
    <p:sldId id="273" r:id="rId11"/>
    <p:sldId id="274" r:id="rId12"/>
    <p:sldId id="266" r:id="rId13"/>
    <p:sldId id="271" r:id="rId14"/>
    <p:sldId id="267" r:id="rId15"/>
    <p:sldId id="268" r:id="rId16"/>
    <p:sldId id="269" r:id="rId17"/>
    <p:sldId id="270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710" autoAdjust="0"/>
  </p:normalViewPr>
  <p:slideViewPr>
    <p:cSldViewPr>
      <p:cViewPr varScale="1">
        <p:scale>
          <a:sx n="69" d="100"/>
          <a:sy n="69" d="100"/>
        </p:scale>
        <p:origin x="-10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48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23132-0DC2-4979-8D97-369A895B12A5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00D1F-1B39-406C-BA3B-E084E8711A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00D1F-1B39-406C-BA3B-E084E8711AB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00D1F-1B39-406C-BA3B-E084E8711AB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35FE4E8-37B3-435A-835F-2D544FA05F35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51BC008-DA11-491B-BF61-22B0CAF0E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FE4E8-37B3-435A-835F-2D544FA05F35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BC008-DA11-491B-BF61-22B0CAF0E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35FE4E8-37B3-435A-835F-2D544FA05F35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51BC008-DA11-491B-BF61-22B0CAF0E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FE4E8-37B3-435A-835F-2D544FA05F35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BC008-DA11-491B-BF61-22B0CAF0E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35FE4E8-37B3-435A-835F-2D544FA05F35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51BC008-DA11-491B-BF61-22B0CAF0E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FE4E8-37B3-435A-835F-2D544FA05F35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BC008-DA11-491B-BF61-22B0CAF0E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FE4E8-37B3-435A-835F-2D544FA05F35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BC008-DA11-491B-BF61-22B0CAF0E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FE4E8-37B3-435A-835F-2D544FA05F35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BC008-DA11-491B-BF61-22B0CAF0E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35FE4E8-37B3-435A-835F-2D544FA05F35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BC008-DA11-491B-BF61-22B0CAF0E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FE4E8-37B3-435A-835F-2D544FA05F35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BC008-DA11-491B-BF61-22B0CAF0E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FE4E8-37B3-435A-835F-2D544FA05F35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1BC008-DA11-491B-BF61-22B0CAF0EB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35FE4E8-37B3-435A-835F-2D544FA05F35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51BC008-DA11-491B-BF61-22B0CAF0E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Spotlight on the </a:t>
            </a:r>
            <a:r>
              <a:rPr lang="en-US" dirty="0" err="1" smtClean="0"/>
              <a:t>usa</a:t>
            </a:r>
            <a:r>
              <a:rPr lang="en-US" dirty="0" smtClean="0"/>
              <a:t>  and </a:t>
            </a:r>
            <a:r>
              <a:rPr lang="en-US" dirty="0" err="1" smtClean="0"/>
              <a:t>russia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44824"/>
            <a:ext cx="7200800" cy="28931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Cartoons</a:t>
            </a:r>
          </a:p>
          <a:p>
            <a:endParaRPr lang="ru-RU" sz="1600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16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1600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16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1600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16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Федосеева Наталья Валерьевна,</a:t>
            </a:r>
          </a:p>
          <a:p>
            <a:r>
              <a:rPr lang="ru-RU" sz="16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учитель английского языка ГБОУ СОШ № </a:t>
            </a:r>
            <a:r>
              <a:rPr lang="ru-RU" sz="16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641 имени С. </a:t>
            </a:r>
            <a:r>
              <a:rPr lang="ru-RU" sz="1600" spc="5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Есенина </a:t>
            </a:r>
            <a:r>
              <a:rPr lang="ru-RU" sz="16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г. Москвы</a:t>
            </a:r>
            <a:endParaRPr lang="ru-RU" sz="1600" cap="none" spc="50" dirty="0">
              <a:ln w="1143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Hello! What about me? </a:t>
            </a:r>
            <a:endParaRPr lang="ru-RU" dirty="0"/>
          </a:p>
        </p:txBody>
      </p:sp>
      <p:pic>
        <p:nvPicPr>
          <p:cNvPr id="4" name="Содержимое 3" descr="famous-cartoon-character-donald-du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2204864"/>
            <a:ext cx="3168352" cy="352839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 am glad to see you!</a:t>
            </a:r>
            <a:endParaRPr lang="ru-RU" dirty="0"/>
          </a:p>
        </p:txBody>
      </p:sp>
      <p:pic>
        <p:nvPicPr>
          <p:cNvPr id="4" name="Содержимое 3" descr="famous-cartoon-character-pink-panth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33675" y="1988840"/>
            <a:ext cx="2686050" cy="383490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Russian cartoons</a:t>
            </a:r>
            <a:endParaRPr lang="ru-RU" dirty="0"/>
          </a:p>
        </p:txBody>
      </p:sp>
      <p:pic>
        <p:nvPicPr>
          <p:cNvPr id="4" name="Содержимое 3" descr="82091090_1186330404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00337" y="2037556"/>
            <a:ext cx="2752725" cy="39909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Who is it? Read and match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“I don’t know who I am. I don’t know my name. I don’t have any friends.”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“I’ve got a dog and a cat, but they are not my pets, they are my friends. They live in the country.”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“I live in a flower city and I like wearing bright things. The big blue hat is my favourite. I don’t like girls.”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“I‘m not happy. I can’t catch the small hare. I’ve got big teeth and I want to eat the hare up.”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previe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32005"/>
            <a:ext cx="3538736" cy="4462352"/>
          </a:xfrm>
        </p:spPr>
      </p:pic>
      <p:pic>
        <p:nvPicPr>
          <p:cNvPr id="8" name="Содержимое 7" descr="74309010_large_3649429_aibolit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1662509"/>
            <a:ext cx="3521075" cy="440134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_802f9_6f51f12c_XL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78300" y="1662509"/>
            <a:ext cx="3521075" cy="4401344"/>
          </a:xfrm>
        </p:spPr>
      </p:pic>
      <p:pic>
        <p:nvPicPr>
          <p:cNvPr id="8" name="Содержимое 7" descr="kolobok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3356992"/>
            <a:ext cx="3888432" cy="302433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heburashka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42778"/>
            <a:ext cx="3521075" cy="2640806"/>
          </a:xfrm>
        </p:spPr>
      </p:pic>
      <p:pic>
        <p:nvPicPr>
          <p:cNvPr id="6" name="Содержимое 5" descr="x_567936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8300" y="1706255"/>
            <a:ext cx="3521075" cy="431385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m-soviet-postcards-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700808"/>
            <a:ext cx="4879127" cy="338437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44824"/>
            <a:ext cx="7242048" cy="1224136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6" name="Рисунок 5" descr="29fd911b71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72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American Cartoons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0_6d6e5_85f0bf4_XL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>
    <p:wheel spokes="3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Read and fill in: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spinach</a:t>
            </a:r>
          </a:p>
          <a:p>
            <a:r>
              <a:rPr lang="en-US" dirty="0" smtClean="0"/>
              <a:t>eating</a:t>
            </a:r>
          </a:p>
          <a:p>
            <a:r>
              <a:rPr lang="en-US" dirty="0" smtClean="0"/>
              <a:t>helping</a:t>
            </a:r>
          </a:p>
          <a:p>
            <a:r>
              <a:rPr lang="en-US" dirty="0" smtClean="0"/>
              <a:t>sailing</a:t>
            </a:r>
          </a:p>
          <a:p>
            <a:r>
              <a:rPr lang="en-US" dirty="0" smtClean="0"/>
              <a:t>Scooby</a:t>
            </a:r>
          </a:p>
          <a:p>
            <a:r>
              <a:rPr lang="en-US" dirty="0" smtClean="0"/>
              <a:t>snacks</a:t>
            </a:r>
            <a:endParaRPr lang="ru-RU" dirty="0"/>
          </a:p>
        </p:txBody>
      </p:sp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89098" y="2636912"/>
            <a:ext cx="3754902" cy="25669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am Popeye the sailor man! What do I like doing? Well, of course I like 1) … and I love eating 2) … !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popeye-cartoon-characters-4816-600x45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My name’s Scooby Doo! I’m a very  clever dog and I  like 3) … my owner, Shaggy! Oh, yes … and I love eating 4) …!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famous-cartoon-character-scooby-doo.gif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4802" r="4802"/>
          <a:stretch>
            <a:fillRect/>
          </a:stretch>
        </p:blipFill>
        <p:spPr/>
      </p:pic>
    </p:spTree>
  </p:cSld>
  <p:clrMapOvr>
    <a:masterClrMapping/>
  </p:clrMapOvr>
  <p:transition>
    <p:wheel spokes="3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 you know me?</a:t>
            </a:r>
            <a:endParaRPr lang="ru-RU" dirty="0"/>
          </a:p>
        </p:txBody>
      </p:sp>
      <p:pic>
        <p:nvPicPr>
          <p:cNvPr id="7" name="Содержимое 6" descr="famous-cartoon-character-garfiel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2309019"/>
            <a:ext cx="5715000" cy="34480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980728"/>
            <a:ext cx="7427168" cy="64807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Yes, I am Garfield the cat! I love sleeping and 5) … !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garfield-picture-wallpaper-002-10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060848"/>
            <a:ext cx="5858222" cy="43719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Who are we?</a:t>
            </a:r>
            <a:r>
              <a:rPr lang="ru-RU" dirty="0" smtClean="0"/>
              <a:t> </a:t>
            </a:r>
            <a:r>
              <a:rPr lang="en-US" dirty="0" smtClean="0"/>
              <a:t>Do you know us?</a:t>
            </a:r>
            <a:endParaRPr lang="ru-RU" dirty="0"/>
          </a:p>
        </p:txBody>
      </p:sp>
      <p:pic>
        <p:nvPicPr>
          <p:cNvPr id="8" name="Содержимое 7" descr="a_e756234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3635896" cy="4392487"/>
          </a:xfrm>
        </p:spPr>
      </p:pic>
      <p:pic>
        <p:nvPicPr>
          <p:cNvPr id="9" name="Содержимое 8" descr="famous-cartoon-character-DaffyDuc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1958180"/>
            <a:ext cx="3384376" cy="413511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Well done!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Sponge Bob Square Pants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Daffy Duck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JUcznc905q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404664"/>
            <a:ext cx="1428750" cy="14287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178</TotalTime>
  <Words>262</Words>
  <Application>Microsoft Office PowerPoint</Application>
  <PresentationFormat>Экран (4:3)</PresentationFormat>
  <Paragraphs>42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Spotlight on the usa  and russia</vt:lpstr>
      <vt:lpstr>American Cartoons</vt:lpstr>
      <vt:lpstr>Read and fill in:</vt:lpstr>
      <vt:lpstr>Слайд 4</vt:lpstr>
      <vt:lpstr>Слайд 5</vt:lpstr>
      <vt:lpstr>Do you know me?</vt:lpstr>
      <vt:lpstr> </vt:lpstr>
      <vt:lpstr>Who are we? Do you know us?</vt:lpstr>
      <vt:lpstr>Well done! </vt:lpstr>
      <vt:lpstr>Hello! What about me? </vt:lpstr>
      <vt:lpstr>I am glad to see you!</vt:lpstr>
      <vt:lpstr>Russian cartoons</vt:lpstr>
      <vt:lpstr>Who is it? Read and match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Оленька</dc:creator>
  <cp:lastModifiedBy>Оленька</cp:lastModifiedBy>
  <cp:revision>23</cp:revision>
  <dcterms:created xsi:type="dcterms:W3CDTF">2012-10-08T15:37:45Z</dcterms:created>
  <dcterms:modified xsi:type="dcterms:W3CDTF">2013-11-12T15:49:43Z</dcterms:modified>
</cp:coreProperties>
</file>