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B0867-D6BA-4936-B355-1F991BC1C00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02A74-460E-4607-9296-8A0CD9C369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14291"/>
            <a:ext cx="7572428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 smtClean="0"/>
              <a:t>Crocodile </a:t>
            </a:r>
            <a:endParaRPr lang="ru-RU" sz="4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575050" y="1495690"/>
            <a:ext cx="5283230" cy="450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Swim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Big teeth, Strong tail</a:t>
            </a:r>
          </a:p>
          <a:p>
            <a:r>
              <a:rPr lang="en-US" sz="3200" b="1" dirty="0" smtClean="0">
                <a:solidFill>
                  <a:srgbClr val="7030A0"/>
                </a:solidFill>
              </a:rPr>
              <a:t>Meat</a:t>
            </a:r>
            <a:r>
              <a:rPr lang="en-US" sz="3200" b="1" dirty="0" smtClean="0"/>
              <a:t> 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 smtClean="0"/>
              <a:t>Kangaroo </a:t>
            </a:r>
            <a:endParaRPr lang="ru-RU" sz="4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79887" y="273050"/>
            <a:ext cx="3902075" cy="585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Jump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Funny face, Brown eyes</a:t>
            </a:r>
          </a:p>
          <a:p>
            <a:r>
              <a:rPr lang="en-US" sz="3200" b="1" dirty="0" smtClean="0">
                <a:solidFill>
                  <a:srgbClr val="7030A0"/>
                </a:solidFill>
              </a:rPr>
              <a:t>Carrot and cabbage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6600" dirty="0" smtClean="0"/>
              <a:t>Giraffe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575050" y="1154906"/>
            <a:ext cx="5111750" cy="408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Big and kind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Funny ears and long neck</a:t>
            </a:r>
          </a:p>
          <a:p>
            <a:r>
              <a:rPr lang="en-US" sz="3200" b="1" dirty="0" smtClean="0">
                <a:solidFill>
                  <a:srgbClr val="7030A0"/>
                </a:solidFill>
              </a:rPr>
              <a:t>Oranges and apples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Вставьте пропущенные слова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i="1" dirty="0" smtClean="0">
                <a:solidFill>
                  <a:srgbClr val="FF0000"/>
                </a:solidFill>
              </a:rPr>
              <a:t>face, neck, ears, tail, eyes, teeth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giraffe has got a long……</a:t>
            </a:r>
          </a:p>
          <a:p>
            <a:r>
              <a:rPr lang="en-US" b="1" dirty="0" smtClean="0"/>
              <a:t>A crocodile has got </a:t>
            </a:r>
            <a:r>
              <a:rPr lang="en-US" b="1" dirty="0"/>
              <a:t> </a:t>
            </a:r>
            <a:r>
              <a:rPr lang="en-US" b="1" dirty="0" smtClean="0"/>
              <a:t>big……</a:t>
            </a:r>
          </a:p>
          <a:p>
            <a:r>
              <a:rPr lang="en-US" b="1" dirty="0" smtClean="0"/>
              <a:t>A kangaroo has got a funny ….</a:t>
            </a:r>
          </a:p>
          <a:p>
            <a:r>
              <a:rPr lang="en-US" b="1" dirty="0" smtClean="0"/>
              <a:t>An elephant has got very big …..</a:t>
            </a:r>
          </a:p>
          <a:p>
            <a:r>
              <a:rPr lang="en-US" b="1" dirty="0" smtClean="0"/>
              <a:t>A monkey has got a long …..</a:t>
            </a:r>
          </a:p>
          <a:p>
            <a:r>
              <a:rPr lang="en-US" b="1" dirty="0" smtClean="0"/>
              <a:t>A kangaroo has got brown …..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73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Crocodile </vt:lpstr>
      <vt:lpstr>Kangaroo </vt:lpstr>
      <vt:lpstr>Giraffe </vt:lpstr>
      <vt:lpstr>Вставьте пропущенные слова  face, neck, ears, tail, eyes, teeth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2013-11-18T08:40:53Z</dcterms:created>
  <dcterms:modified xsi:type="dcterms:W3CDTF">2013-11-18T08:53:40Z</dcterms:modified>
</cp:coreProperties>
</file>