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3" r:id="rId2"/>
    <p:sldId id="265" r:id="rId3"/>
    <p:sldId id="261" r:id="rId4"/>
    <p:sldId id="259" r:id="rId5"/>
    <p:sldId id="267" r:id="rId6"/>
    <p:sldId id="268" r:id="rId7"/>
    <p:sldId id="266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адоевы" initials="Р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8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11-11T16:57:19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1EEE-6A26-4BB9-BA66-18450729A94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BCD-1C88-450A-A928-1CB1F4368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1EEE-6A26-4BB9-BA66-18450729A94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BCD-1C88-450A-A928-1CB1F4368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1EEE-6A26-4BB9-BA66-18450729A94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BCD-1C88-450A-A928-1CB1F4368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1EEE-6A26-4BB9-BA66-18450729A94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BCD-1C88-450A-A928-1CB1F4368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1EEE-6A26-4BB9-BA66-18450729A94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BCD-1C88-450A-A928-1CB1F4368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1EEE-6A26-4BB9-BA66-18450729A94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BCD-1C88-450A-A928-1CB1F4368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1EEE-6A26-4BB9-BA66-18450729A94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BCD-1C88-450A-A928-1CB1F4368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1EEE-6A26-4BB9-BA66-18450729A94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BCD-1C88-450A-A928-1CB1F4368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1EEE-6A26-4BB9-BA66-18450729A94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BCD-1C88-450A-A928-1CB1F4368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1EEE-6A26-4BB9-BA66-18450729A94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E1BCD-1C88-450A-A928-1CB1F43687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01EEE-6A26-4BB9-BA66-18450729A94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B1E1BCD-1C88-450A-A928-1CB1F43687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0E01EEE-6A26-4BB9-BA66-18450729A94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1E1BCD-1C88-450A-A928-1CB1F43687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prstTxWarp prst="textDeflateBottom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Цветик-семицветик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1928794" y="1142984"/>
            <a:ext cx="5091099" cy="530524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571472" y="1020444"/>
            <a:ext cx="8215338" cy="5837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662" y="357166"/>
            <a:ext cx="7429552" cy="1143000"/>
          </a:xfrm>
          <a:ln w="76200">
            <a:solidFill>
              <a:srgbClr val="FF0000"/>
            </a:solidFill>
          </a:ln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Опиши животное!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04" y="1357298"/>
            <a:ext cx="4643470" cy="6186309"/>
          </a:xfrm>
          <a:prstGeom prst="rect">
            <a:avLst/>
          </a:prstGeom>
          <a:noFill/>
        </p:spPr>
        <p:txBody>
          <a:bodyPr wrap="square" numCol="2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Fat</a:t>
            </a:r>
            <a:r>
              <a:rPr lang="ru-RU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</a:t>
            </a:r>
            <a:endParaRPr lang="en-US" sz="4400" b="1" dirty="0" smtClean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Frog</a:t>
            </a:r>
          </a:p>
          <a:p>
            <a:r>
              <a:rPr lang="en-US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Doll</a:t>
            </a:r>
          </a:p>
          <a:p>
            <a:r>
              <a:rPr lang="en-US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Trip</a:t>
            </a:r>
          </a:p>
          <a:p>
            <a:r>
              <a:rPr lang="en-US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House</a:t>
            </a:r>
          </a:p>
          <a:p>
            <a:r>
              <a:rPr lang="en-US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Toy</a:t>
            </a:r>
          </a:p>
          <a:p>
            <a:r>
              <a:rPr lang="en-US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Cry</a:t>
            </a:r>
          </a:p>
          <a:p>
            <a:r>
              <a:rPr lang="en-US" sz="44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Bad</a:t>
            </a:r>
          </a:p>
          <a:p>
            <a:endParaRPr lang="ru-RU" sz="4400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305800" cy="1071570"/>
          </a:xfrm>
        </p:spPr>
        <p:txBody>
          <a:bodyPr>
            <a:prstTxWarp prst="textDeflateBottom">
              <a:avLst/>
            </a:prstTxWarp>
          </a:bodyPr>
          <a:lstStyle/>
          <a:p>
            <a:pPr algn="ctr"/>
            <a:r>
              <a:rPr lang="ru-RU" dirty="0" smtClean="0">
                <a:ln>
                  <a:solidFill>
                    <a:srgbClr val="92D050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Назови рифму к словам</a:t>
            </a:r>
            <a:endParaRPr lang="ru-RU" dirty="0">
              <a:ln>
                <a:solidFill>
                  <a:srgbClr val="92D050"/>
                </a:solidFill>
              </a:ln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1571612"/>
            <a:ext cx="8358246" cy="48320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400" dirty="0" smtClean="0"/>
              <a:t>Ann, black, clock, big, rabbit, frog, pen, fat, bad, seven, pig, is, can, it, not, and, pencil, Nick, red, stick, hat, cannot</a:t>
            </a:r>
            <a:r>
              <a:rPr lang="en-US" sz="4400" dirty="0"/>
              <a:t>,</a:t>
            </a:r>
            <a:r>
              <a:rPr lang="en-US" sz="4400" dirty="0" smtClean="0"/>
              <a:t> hen, bag, ten, pen, red, dog, seven, tennis, stop</a:t>
            </a:r>
            <a:r>
              <a:rPr lang="ru-RU" sz="4400" dirty="0" smtClean="0"/>
              <a:t>,</a:t>
            </a:r>
            <a:r>
              <a:rPr lang="en-US" sz="4400" dirty="0" smtClean="0"/>
              <a:t> Tim</a:t>
            </a:r>
            <a:r>
              <a:rPr lang="ru-RU" sz="4400" dirty="0" smtClean="0"/>
              <a:t>,</a:t>
            </a:r>
            <a:r>
              <a:rPr lang="en-US" sz="4400" dirty="0" smtClean="0"/>
              <a:t> has</a:t>
            </a:r>
            <a:r>
              <a:rPr lang="ru-RU" sz="4400" dirty="0" smtClean="0"/>
              <a:t>,</a:t>
            </a:r>
            <a:r>
              <a:rPr lang="en-US" sz="4400" dirty="0" smtClean="0"/>
              <a:t> got, black, clock, fox, pink, box, swim,</a:t>
            </a:r>
            <a:endParaRPr lang="ru-RU" sz="4400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142852"/>
            <a:ext cx="8305800" cy="1071570"/>
          </a:xfrm>
        </p:spPr>
        <p:txBody>
          <a:bodyPr/>
          <a:lstStyle/>
          <a:p>
            <a:pPr algn="ctr"/>
            <a:r>
              <a:rPr lang="ru-RU" b="1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Выбери нужное слово</a:t>
            </a:r>
            <a:endParaRPr lang="ru-RU" b="1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2858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CanDown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Угадай, кто он и где живет?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214282" y="1643050"/>
            <a:ext cx="8786874" cy="464347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143380"/>
            <a:ext cx="9144000" cy="283154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dirty="0" smtClean="0"/>
              <a:t>Jim has got a pen. Jim's pen is red. Ann has got ten rabbits. Tim has got a grey cat. Tim's cat is fat. Sam has got a red hen. His red hen can sing.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00108"/>
            <a:ext cx="9144000" cy="310854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000" dirty="0" smtClean="0"/>
              <a:t>Ann's dog can swim. Jim's frog can skip. Nick's cat is not grey. It is black. Tom and Bob can sing. Ben has got a big black dog. Jill is sad. Jill's cat is fat.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 </a:t>
            </a:r>
            <a:endParaRPr lang="ru-RU" sz="36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-142900"/>
            <a:ext cx="9144000" cy="11430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Лучший чтец</a:t>
            </a:r>
            <a:endParaRPr lang="ru-RU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/>
          <a:stretch>
            <a:fillRect/>
          </a:stretch>
        </p:blipFill>
        <p:spPr bwMode="auto">
          <a:xfrm>
            <a:off x="285720" y="1428736"/>
            <a:ext cx="864399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305800" cy="135732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ln>
                  <a:solidFill>
                    <a:srgbClr val="FF0000"/>
                  </a:solidFill>
                </a:ln>
              </a:rPr>
              <a:t>Скажи, кто где живет?</a:t>
            </a:r>
            <a:endParaRPr lang="ru-RU" sz="6600" dirty="0">
              <a:ln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296548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/>
              <a:t>Домашнее задание:</a:t>
            </a:r>
            <a:br>
              <a:rPr lang="ru-RU" b="1" u="sng" dirty="0" smtClean="0"/>
            </a:br>
            <a:r>
              <a:rPr lang="ru-RU" dirty="0" smtClean="0"/>
              <a:t>Учебник: упр. 7 стр. 84</a:t>
            </a:r>
            <a:br>
              <a:rPr lang="ru-RU" dirty="0" smtClean="0"/>
            </a:br>
            <a:r>
              <a:rPr lang="ru-RU" dirty="0" smtClean="0"/>
              <a:t>РТ упр. 4 стр. 43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368</TotalTime>
  <Words>203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Цветик-семицветик</vt:lpstr>
      <vt:lpstr>Опиши животное!</vt:lpstr>
      <vt:lpstr>Назови рифму к словам</vt:lpstr>
      <vt:lpstr>Выбери нужное слово</vt:lpstr>
      <vt:lpstr>Угадай, кто он и где живет?</vt:lpstr>
      <vt:lpstr>Лучший чтец</vt:lpstr>
      <vt:lpstr>Скажи, кто где живет?</vt:lpstr>
      <vt:lpstr>Домашнее задание: Учебник: упр. 7 стр. 84 РТ упр. 4 стр. 43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Радоевы</dc:creator>
  <cp:lastModifiedBy>Радоевы</cp:lastModifiedBy>
  <cp:revision>37</cp:revision>
  <dcterms:created xsi:type="dcterms:W3CDTF">2012-03-01T15:53:52Z</dcterms:created>
  <dcterms:modified xsi:type="dcterms:W3CDTF">2013-11-11T12:58:19Z</dcterms:modified>
</cp:coreProperties>
</file>