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2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9" autoAdjust="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BD33-D351-4845-A41E-86B476516ED3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98D9-B0A8-4161-A8B7-C94C6A8239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BD33-D351-4845-A41E-86B476516ED3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98D9-B0A8-4161-A8B7-C94C6A823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BD33-D351-4845-A41E-86B476516ED3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98D9-B0A8-4161-A8B7-C94C6A823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BD33-D351-4845-A41E-86B476516ED3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98D9-B0A8-4161-A8B7-C94C6A823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BD33-D351-4845-A41E-86B476516ED3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98D9-B0A8-4161-A8B7-C94C6A8239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BD33-D351-4845-A41E-86B476516ED3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98D9-B0A8-4161-A8B7-C94C6A823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BD33-D351-4845-A41E-86B476516ED3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98D9-B0A8-4161-A8B7-C94C6A823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BD33-D351-4845-A41E-86B476516ED3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98D9-B0A8-4161-A8B7-C94C6A823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BD33-D351-4845-A41E-86B476516ED3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98D9-B0A8-4161-A8B7-C94C6A823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BD33-D351-4845-A41E-86B476516ED3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98D9-B0A8-4161-A8B7-C94C6A823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BD33-D351-4845-A41E-86B476516ED3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D598D9-B0A8-4161-A8B7-C94C6A8239C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FABD33-D351-4845-A41E-86B476516ED3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D598D9-B0A8-4161-A8B7-C94C6A8239C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Lesson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What country are you from?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Russia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Россия – крупнейшее государство мира, расположенное в Евразии(восточной части Европы и северной части Азии).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Россия граничит  с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8 странами.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Население России составляет около 140 млн. человек. 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Столица России – Москва.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75" y="2533650"/>
            <a:ext cx="4762500" cy="2857500"/>
          </a:xfrm>
        </p:spPr>
      </p:pic>
    </p:spTree>
    <p:extLst>
      <p:ext uri="{BB962C8B-B14F-4D97-AF65-F5344CB8AC3E}">
        <p14:creationId xmlns:p14="http://schemas.microsoft.com/office/powerpoint/2010/main" val="5048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 Kremlin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Lake Baikal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3786350" cy="2514373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01008"/>
            <a:ext cx="3273425" cy="1754582"/>
          </a:xfrm>
        </p:spPr>
      </p:pic>
    </p:spTree>
    <p:extLst>
      <p:ext uri="{BB962C8B-B14F-4D97-AF65-F5344CB8AC3E}">
        <p14:creationId xmlns:p14="http://schemas.microsoft.com/office/powerpoint/2010/main" val="20601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England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391569"/>
            <a:ext cx="2857500" cy="3476625"/>
          </a:xfrm>
        </p:spPr>
      </p:pic>
    </p:spTree>
    <p:extLst>
      <p:ext uri="{BB962C8B-B14F-4D97-AF65-F5344CB8AC3E}">
        <p14:creationId xmlns:p14="http://schemas.microsoft.com/office/powerpoint/2010/main" val="30386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Англия – самая большая часть Соединенного Королевства Великобритании и Северной Ирландии.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Столица – Лондон.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301756"/>
            <a:ext cx="4041775" cy="2272200"/>
          </a:xfrm>
        </p:spPr>
      </p:pic>
    </p:spTree>
    <p:extLst>
      <p:ext uri="{BB962C8B-B14F-4D97-AF65-F5344CB8AC3E}">
        <p14:creationId xmlns:p14="http://schemas.microsoft.com/office/powerpoint/2010/main" val="347323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C000"/>
                </a:solidFill>
              </a:rPr>
              <a:t>The USA</a:t>
            </a:r>
            <a:endParaRPr lang="ru-RU" sz="8000" b="1" dirty="0">
              <a:solidFill>
                <a:srgbClr val="FFC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593" y="1935163"/>
            <a:ext cx="4030813" cy="4389437"/>
          </a:xfrm>
        </p:spPr>
      </p:pic>
    </p:spTree>
    <p:extLst>
      <p:ext uri="{BB962C8B-B14F-4D97-AF65-F5344CB8AC3E}">
        <p14:creationId xmlns:p14="http://schemas.microsoft.com/office/powerpoint/2010/main" val="5589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Соединенные Штаты Америки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США – одна из крупнейших стран мира.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Столица – г. Вашингтон</a:t>
            </a:r>
          </a:p>
          <a:p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925" y="2438400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16991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Disneyland in California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Диснейленд – огромный детский парк в штате Калифорния, США, открыт в 1955 году компанией Уолта Диснея. Все аттракционы связаны с героями мультфильмов этой компании.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260187"/>
            <a:ext cx="5111750" cy="3404425"/>
          </a:xfrm>
        </p:spPr>
      </p:pic>
    </p:spTree>
    <p:extLst>
      <p:ext uri="{BB962C8B-B14F-4D97-AF65-F5344CB8AC3E}">
        <p14:creationId xmlns:p14="http://schemas.microsoft.com/office/powerpoint/2010/main" val="23554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Scotland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Шотландия – составная часть Соединенного Королевства Великобритании и Северной Ирландии; Столица – г. Эдинбург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50" y="1905000"/>
            <a:ext cx="4019550" cy="4114800"/>
          </a:xfrm>
        </p:spPr>
      </p:pic>
    </p:spTree>
    <p:extLst>
      <p:ext uri="{BB962C8B-B14F-4D97-AF65-F5344CB8AC3E}">
        <p14:creationId xmlns:p14="http://schemas.microsoft.com/office/powerpoint/2010/main" val="22422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Loch Ness 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Лох-Несс – самое глубокое озеро в Шотландии. Его максимальная глубина составляет 230 метров. Озеро широко известно в мире благодаря легенде о </a:t>
            </a:r>
            <a:r>
              <a:rPr lang="ru-RU" sz="2700" b="1" dirty="0" err="1" smtClean="0">
                <a:solidFill>
                  <a:schemeClr val="accent1">
                    <a:lumMod val="75000"/>
                  </a:schemeClr>
                </a:solidFill>
              </a:rPr>
              <a:t>лохнесском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 чудовище («</a:t>
            </a:r>
            <a:r>
              <a:rPr lang="ru-RU" sz="2700" b="1" dirty="0" err="1" smtClean="0">
                <a:solidFill>
                  <a:schemeClr val="accent1">
                    <a:lumMod val="75000"/>
                  </a:schemeClr>
                </a:solidFill>
              </a:rPr>
              <a:t>Несси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»).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2391569"/>
            <a:ext cx="5238750" cy="3476625"/>
          </a:xfrm>
        </p:spPr>
      </p:pic>
    </p:spTree>
    <p:extLst>
      <p:ext uri="{BB962C8B-B14F-4D97-AF65-F5344CB8AC3E}">
        <p14:creationId xmlns:p14="http://schemas.microsoft.com/office/powerpoint/2010/main" val="18982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</TotalTime>
  <Words>163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Lesson 1</vt:lpstr>
      <vt:lpstr>England</vt:lpstr>
      <vt:lpstr>Презентация PowerPoint</vt:lpstr>
      <vt:lpstr>Презентация PowerPoint</vt:lpstr>
      <vt:lpstr>The USA</vt:lpstr>
      <vt:lpstr>Соединенные Штаты Америки</vt:lpstr>
      <vt:lpstr>Disneyland in California</vt:lpstr>
      <vt:lpstr>Scotland</vt:lpstr>
      <vt:lpstr>Loch Ness  Лох-Несс – самое глубокое озеро в Шотландии. Его максимальная глубина составляет 230 метров. Озеро широко известно в мире благодаря легенде о лохнесском чудовище («Несси»).</vt:lpstr>
      <vt:lpstr>Russia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Валентина</dc:creator>
  <cp:lastModifiedBy>Валентина</cp:lastModifiedBy>
  <cp:revision>10</cp:revision>
  <dcterms:created xsi:type="dcterms:W3CDTF">2013-09-01T19:50:31Z</dcterms:created>
  <dcterms:modified xsi:type="dcterms:W3CDTF">2013-09-01T21:43:48Z</dcterms:modified>
</cp:coreProperties>
</file>