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77" d="100"/>
          <a:sy n="77" d="100"/>
        </p:scale>
        <p:origin x="60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7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2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1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7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6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2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24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3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24CC-2C72-4E62-B4C8-35E78ACBAF88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7001-1C9A-4C4E-87A2-72F1467F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9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Облаштування</a:t>
            </a:r>
            <a:r>
              <a:rPr lang="ru-RU" dirty="0" smtClean="0"/>
              <a:t> системного блоку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4443" y="4741906"/>
            <a:ext cx="6204560" cy="1157853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Виконала</a:t>
            </a:r>
            <a:r>
              <a:rPr lang="ru-RU" dirty="0" smtClean="0"/>
              <a:t> </a:t>
            </a:r>
            <a:r>
              <a:rPr lang="ru-RU" dirty="0" err="1" smtClean="0"/>
              <a:t>учасниця</a:t>
            </a:r>
            <a:r>
              <a:rPr lang="ru-RU" dirty="0" smtClean="0"/>
              <a:t>                                                              </a:t>
            </a:r>
            <a:r>
              <a:rPr lang="uk-UA" dirty="0" smtClean="0"/>
              <a:t>І туру  олімпіади з інформаційних технологій</a:t>
            </a:r>
            <a:r>
              <a:rPr lang="uk-UA" dirty="0"/>
              <a:t> </a:t>
            </a:r>
            <a:r>
              <a:rPr lang="uk-UA" dirty="0" smtClean="0"/>
              <a:t>                          </a:t>
            </a:r>
            <a:r>
              <a:rPr lang="uk-UA" dirty="0" err="1" smtClean="0"/>
              <a:t>Горбушина</a:t>
            </a:r>
            <a:r>
              <a:rPr lang="uk-UA" dirty="0" smtClean="0"/>
              <a:t> Дар’я</a:t>
            </a:r>
          </a:p>
          <a:p>
            <a:endParaRPr lang="ru-RU" dirty="0"/>
          </a:p>
        </p:txBody>
      </p:sp>
      <p:pic>
        <p:nvPicPr>
          <p:cNvPr id="4" name="Рисунок 3" descr="откры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397" y="3715786"/>
            <a:ext cx="4300603" cy="3142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12942" y="6062597"/>
            <a:ext cx="1311058" cy="6889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80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uk-UA" dirty="0" smtClean="0"/>
              <a:t>Системний </a:t>
            </a:r>
            <a:r>
              <a:rPr lang="uk-UA" dirty="0"/>
              <a:t>б</a:t>
            </a:r>
            <a:r>
              <a:rPr lang="uk-UA" dirty="0" smtClean="0"/>
              <a:t>лок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840233"/>
            <a:ext cx="4660726" cy="2019865"/>
          </a:xfrm>
        </p:spPr>
        <p:txBody>
          <a:bodyPr/>
          <a:lstStyle/>
          <a:p>
            <a:pPr algn="ctr"/>
            <a:r>
              <a:rPr lang="uk-UA" dirty="0"/>
              <a:t>Це корпус в якому знаходяться основні функціональні компоненти персонального комп’ютера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8365" y="3278580"/>
            <a:ext cx="3426249" cy="3432345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8200" y="5536504"/>
            <a:ext cx="1491641" cy="8893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2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Материнська плата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78228"/>
            <a:ext cx="6001011" cy="2333016"/>
          </a:xfrm>
        </p:spPr>
        <p:txBody>
          <a:bodyPr/>
          <a:lstStyle/>
          <a:p>
            <a:pPr algn="ctr"/>
            <a:r>
              <a:rPr lang="uk-UA" dirty="0"/>
              <a:t>Це мозок комп’ютера, виконує логічні операції. Від його швидкості залежить швидкодія комп’ютера та вся його архітектура.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материнк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73" y="2912649"/>
            <a:ext cx="3524511" cy="34117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3671" y="5874707"/>
            <a:ext cx="1503124" cy="764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3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CD/DVD-ROM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181" y="3078228"/>
            <a:ext cx="5186819" cy="222028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Це пристрій для зчитування/запису компакт-дисків, CD-дисків, DVD-дисків. </a:t>
            </a:r>
            <a:endParaRPr lang="ru-RU" dirty="0"/>
          </a:p>
        </p:txBody>
      </p:sp>
      <p:pic>
        <p:nvPicPr>
          <p:cNvPr id="4" name="Рисунок 3" descr="дисковод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77" y="3594644"/>
            <a:ext cx="3105972" cy="23066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76197" y="5586608"/>
            <a:ext cx="1340285" cy="9018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4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Жорсткий диск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6051115" cy="4351338"/>
          </a:xfrm>
        </p:spPr>
        <p:txBody>
          <a:bodyPr/>
          <a:lstStyle/>
          <a:p>
            <a:pPr algn="ctr"/>
            <a:r>
              <a:rPr lang="uk-UA" dirty="0"/>
              <a:t>Це основна частина системного блоку до якої підключені всі пристрої системного блоку . Через неї проходить зв'язок пристроїв системного блоку між собою, обмін інформацією, живлення електроенергією.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жесткий диск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133" y="3569918"/>
            <a:ext cx="3253196" cy="30663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463463" y="5849655"/>
            <a:ext cx="1139869" cy="7866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2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Процесор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13671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Цей пристрій призначений для довгострокового зберігання інформації, на ньому розташовані програми необхідні для роботи (Windows, Office, </a:t>
            </a:r>
            <a:r>
              <a:rPr lang="uk-UA" dirty="0" err="1"/>
              <a:t>Internet</a:t>
            </a:r>
            <a:r>
              <a:rPr lang="uk-UA" dirty="0"/>
              <a:t> Explorer.) та файли користувача.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223" y="3555192"/>
            <a:ext cx="2845197" cy="2864686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438411" y="5649238"/>
            <a:ext cx="1252603" cy="9269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Завершити показ</a:t>
            </a:r>
            <a:endParaRPr lang="ru-RU" dirty="0"/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2467627" y="5649238"/>
            <a:ext cx="1440494" cy="90187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Повернутися на початок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29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121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Облаштування системного блоку</vt:lpstr>
      <vt:lpstr>Системний блок</vt:lpstr>
      <vt:lpstr>Материнська плата</vt:lpstr>
      <vt:lpstr>CD/DVD-ROM </vt:lpstr>
      <vt:lpstr>Жорсткий диск</vt:lpstr>
      <vt:lpstr>Процесор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Облаштування системного блоку</dc:title>
  <dc:creator>Dok</dc:creator>
  <cp:lastModifiedBy>Dok</cp:lastModifiedBy>
  <cp:revision>20</cp:revision>
  <dcterms:created xsi:type="dcterms:W3CDTF">2014-10-08T06:36:49Z</dcterms:created>
  <dcterms:modified xsi:type="dcterms:W3CDTF">2014-10-08T07:04:45Z</dcterms:modified>
</cp:coreProperties>
</file>