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191" y="1785926"/>
            <a:ext cx="7929618" cy="264320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Деление многозначных чисел.</a:t>
            </a:r>
            <a:br>
              <a:rPr lang="ru-RU" sz="4400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Взаимосвязь умножения и деления</a:t>
            </a:r>
            <a:endParaRPr lang="ru-RU" sz="4400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68223" y="928670"/>
            <a:ext cx="3007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Задача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4388" y="2500306"/>
            <a:ext cx="6675225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sz="4800" dirty="0" smtClean="0"/>
              <a:t>Периметр поля 120 м, </a:t>
            </a:r>
          </a:p>
          <a:p>
            <a:pPr algn="just"/>
            <a:r>
              <a:rPr lang="ru-RU" sz="4800" dirty="0" smtClean="0"/>
              <a:t>его длина 40 м.</a:t>
            </a:r>
          </a:p>
          <a:p>
            <a:pPr algn="just"/>
            <a:r>
              <a:rPr lang="ru-RU" sz="4800" dirty="0" smtClean="0"/>
              <a:t> Найди площадь поля.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000240"/>
            <a:ext cx="133401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180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857364"/>
            <a:ext cx="4122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000240"/>
            <a:ext cx="55335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928802"/>
            <a:ext cx="445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2000240"/>
            <a:ext cx="91723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928802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000240"/>
            <a:ext cx="101502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60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1785926"/>
            <a:ext cx="4122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2000240"/>
            <a:ext cx="56938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928802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16" y="2000240"/>
            <a:ext cx="98456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50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8148" y="1857364"/>
            <a:ext cx="412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15338" y="2000240"/>
            <a:ext cx="5709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786190"/>
            <a:ext cx="160492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900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3786190"/>
            <a:ext cx="111921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90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3786190"/>
            <a:ext cx="142539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150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628" y="3786190"/>
            <a:ext cx="153599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450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72330" y="3786190"/>
            <a:ext cx="157126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500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28992" y="5214950"/>
            <a:ext cx="1981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1000</a:t>
            </a:r>
            <a:endParaRPr lang="ru-RU" sz="5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357298"/>
            <a:ext cx="59984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1357298"/>
            <a:ext cx="412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357298"/>
            <a:ext cx="100013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11</a:t>
            </a:r>
            <a:endParaRPr lang="ru-RU" sz="5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357298"/>
            <a:ext cx="6719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1357298"/>
            <a:ext cx="101502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55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643182"/>
            <a:ext cx="100219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72</a:t>
            </a:r>
            <a:endParaRPr lang="ru-RU" sz="5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643182"/>
            <a:ext cx="439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643182"/>
            <a:ext cx="63350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2643182"/>
            <a:ext cx="6719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2643182"/>
            <a:ext cx="95891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12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929066"/>
            <a:ext cx="108234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96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3929066"/>
            <a:ext cx="439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9124" y="3929066"/>
            <a:ext cx="6719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72132" y="3929066"/>
            <a:ext cx="97334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16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3929066"/>
            <a:ext cx="63350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ru-RU" sz="5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4480" y="5214950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7</a:t>
            </a:r>
            <a:endParaRPr lang="ru-RU" sz="5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5072074"/>
            <a:ext cx="428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5214950"/>
            <a:ext cx="65274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5214950"/>
            <a:ext cx="67198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72132" y="5214950"/>
            <a:ext cx="104868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56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59</Words>
  <PresentationFormat>Экран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Деление многозначных чисел. Взаимосвязь умножения и деления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многозначных чисел. Взаимосвязь умножения и деления</dc:title>
  <dc:creator>светлана</dc:creator>
  <cp:lastModifiedBy>светлана</cp:lastModifiedBy>
  <cp:revision>11</cp:revision>
  <dcterms:created xsi:type="dcterms:W3CDTF">2013-12-01T16:41:53Z</dcterms:created>
  <dcterms:modified xsi:type="dcterms:W3CDTF">2013-12-02T15:34:19Z</dcterms:modified>
</cp:coreProperties>
</file>