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4" r:id="rId13"/>
    <p:sldId id="27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D788CC5-4CF3-488E-9AA9-558369CDC5BA}" type="datetimeFigureOut">
              <a:rPr lang="ru-RU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BD3F2E8-81EB-4121-A94B-677861245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EBCBD1-EB6B-49F3-B087-2DFB63231F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17347-2CAB-4718-AD7F-7E2DC0E3CF57}" type="datetimeFigureOut">
              <a:rPr lang="ru-RU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72BD4-240A-4B3B-A58B-44993E7DF3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446F4-AB16-4FB1-9206-A593A15C8428}" type="datetimeFigureOut">
              <a:rPr lang="ru-RU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89D5D-CA36-4B43-AF1D-18F40FD99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85419-0D62-4B5F-8C00-98DD6D8719A3}" type="datetimeFigureOut">
              <a:rPr lang="ru-RU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B3010-96B9-4280-99A7-BA8AD5D78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809A2-31E0-4E70-A3DE-B292B26442AA}" type="datetimeFigureOut">
              <a:rPr lang="ru-RU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56AB7-ECFC-496F-872B-475307150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4AAC6-158E-449C-BEC9-0C3B9094F114}" type="datetimeFigureOut">
              <a:rPr lang="ru-RU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612B0-93E3-4163-BCE6-0F1FB5B356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68570-E961-4CF0-B573-F6B2A53B32B2}" type="datetimeFigureOut">
              <a:rPr lang="ru-RU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231A4-EBD4-48B4-B33E-D8616C8FAC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83B60-64E9-42B7-B265-0059CA54EA1F}" type="datetimeFigureOut">
              <a:rPr lang="ru-RU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1F334-C93F-4F77-87E0-5D3F70D5B4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6F0B6-1AE6-44E2-86F6-8D825D80EDBF}" type="datetimeFigureOut">
              <a:rPr lang="ru-RU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CAB1D-2C97-4054-A214-8C4D20E46D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535A2-4086-4695-9EA2-ABF7D47E15A1}" type="datetimeFigureOut">
              <a:rPr lang="ru-RU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91F00-5F67-49C1-8B29-3B429658C7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63EBF-B66A-48F4-A29B-B8CFFD174947}" type="datetimeFigureOut">
              <a:rPr lang="ru-RU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85792-1D8A-4868-8EC1-1A6311C619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7B21D-C110-4280-94CD-56A8DE87C389}" type="datetimeFigureOut">
              <a:rPr lang="ru-RU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140FC-8C04-4998-A5D5-4A551F4D5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12F68F-3EEA-4804-A7E1-8A16564E61FD}" type="datetimeFigureOut">
              <a:rPr lang="ru-RU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AB49C1-A846-458A-AD73-7D844BD05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4%20&#1069;\2%20&#1075;&#1088;&#1091;&#1087;&#1087;&#1072;\&#1090;&#1080;&#1090;&#1086;&#1074;&#1072;\&#1052;&#1091;&#1079;&#1099;&#1082;&#1072;%20&#1076;&#1083;&#1103;%20&#1076;&#1091;&#1096;&#1080;%20(mp3ostrov.com)%20(2)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288" y="2060575"/>
            <a:ext cx="7772400" cy="1470025"/>
          </a:xfrm>
        </p:spPr>
        <p:txBody>
          <a:bodyPr/>
          <a:lstStyle/>
          <a:p>
            <a:pPr eaLnBrk="1" hangingPunct="1"/>
            <a:r>
              <a:rPr lang="ru-RU" smtClean="0"/>
              <a:t>Презентация на тему: «Клавиатура»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3975100"/>
            <a:ext cx="6400800" cy="1752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3500" smtClean="0">
                <a:solidFill>
                  <a:srgbClr val="1E1C11"/>
                </a:solidFill>
              </a:rPr>
              <a:t>Работу выполнила</a:t>
            </a:r>
          </a:p>
          <a:p>
            <a:pPr eaLnBrk="1" hangingPunct="1">
              <a:lnSpc>
                <a:spcPct val="90000"/>
              </a:lnSpc>
            </a:pPr>
            <a:r>
              <a:rPr lang="ru-RU" sz="3500" smtClean="0">
                <a:solidFill>
                  <a:srgbClr val="1E1C11"/>
                </a:solidFill>
              </a:rPr>
              <a:t>Учитель:</a:t>
            </a:r>
          </a:p>
          <a:p>
            <a:pPr eaLnBrk="1" hangingPunct="1">
              <a:lnSpc>
                <a:spcPct val="90000"/>
              </a:lnSpc>
            </a:pPr>
            <a:r>
              <a:rPr lang="ru-RU" sz="3500" smtClean="0">
                <a:solidFill>
                  <a:srgbClr val="1E1C11"/>
                </a:solidFill>
                <a:latin typeface="Arial" charset="0"/>
              </a:rPr>
              <a:t>Шарикова М.А.</a:t>
            </a:r>
          </a:p>
        </p:txBody>
      </p:sp>
      <p:pic>
        <p:nvPicPr>
          <p:cNvPr id="14339" name="Picture 2" descr="C:\Users\Титова\AppData\Local\Microsoft\Windows\Temporary Internet Files\Content.IE5\BLEVHOAS\MC900432646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15888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3" descr="C:\Users\Титова\AppData\Local\Microsoft\Windows\Temporary Internet Files\Content.IE5\Q1V4AD14\MP900399980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6963" y="3284538"/>
            <a:ext cx="2967037" cy="313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Музыка для души (mp3ostrov.com) (2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49288" y="5229225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>
                <p:cTn id="2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71550" y="404813"/>
            <a:ext cx="6346825" cy="4525962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b="1" smtClean="0"/>
              <a:t>Цифровая клавиатура.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b="1" smtClean="0"/>
              <a:t> </a:t>
            </a:r>
            <a:r>
              <a:rPr lang="ru-RU" smtClean="0"/>
              <a:t>Цифровая клавиатура удобна для быстрого ввода чисел. Клавиши сгруппированы блоком, как на обычном калькуляторе или счетной машинке.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/>
            </a:extLst>
          </a:blip>
          <a:srcRect b="75761"/>
          <a:stretch/>
        </p:blipFill>
        <p:spPr>
          <a:xfrm>
            <a:off x="29537" y="2996952"/>
            <a:ext cx="8736268" cy="734910"/>
          </a:xfrm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043608" y="4025328"/>
            <a:ext cx="3754388" cy="2815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7800" y="1484313"/>
            <a:ext cx="4038600" cy="452596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mtClean="0"/>
              <a:t>Гигантская компьютерная клавиатура из бетона есть в Костанае, она установлена у главного входа в здание одного из местных вузов.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995738" y="836613"/>
            <a:ext cx="4556125" cy="2535237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8" y="4000500"/>
            <a:ext cx="4572000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ъект 2"/>
          <p:cNvSpPr>
            <a:spLocks noGrp="1"/>
          </p:cNvSpPr>
          <p:nvPr>
            <p:ph sz="half" idx="1"/>
          </p:nvPr>
        </p:nvSpPr>
        <p:spPr>
          <a:xfrm>
            <a:off x="0" y="0"/>
            <a:ext cx="88265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mtClean="0"/>
              <a:t>Появились устройства, в частности, не совсем клавиатура – больше напоминает терминал управления космическим кораблем. Кнопок как таковых нет, зато есть десять дырок, куда надо просовывать пальцы. </a:t>
            </a:r>
          </a:p>
        </p:txBody>
      </p:sp>
      <p:pic>
        <p:nvPicPr>
          <p:cNvPr id="26626" name="Picture 4" descr="clip_image0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916113"/>
            <a:ext cx="6913562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205038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mtClean="0"/>
              <a:t>1.)Когда появилась первая клавиатура?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mtClean="0"/>
              <a:t>2.)Что такое клавиатура?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mtClean="0"/>
              <a:t>3.)</a:t>
            </a:r>
            <a:r>
              <a:rPr lang="ru-RU" b="1" smtClean="0"/>
              <a:t> </a:t>
            </a:r>
            <a:r>
              <a:rPr lang="ru-RU" smtClean="0"/>
              <a:t>Управляющие клавиши.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mtClean="0"/>
              <a:t>4.)Беспроводная клавиатура.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mtClean="0"/>
              <a:t>5.) Организация клавиш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mtClean="0"/>
              <a:t>6.) Гигантская компьютерная клавиатура .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mtClean="0"/>
              <a:t>7.)Клавиатура в будущем.</a:t>
            </a:r>
          </a:p>
          <a:p>
            <a:pPr marL="0" indent="0" eaLnBrk="1" hangingPunct="1">
              <a:buFont typeface="Arial" charset="0"/>
              <a:buNone/>
            </a:pPr>
            <a:endParaRPr lang="ru-RU" smtClean="0"/>
          </a:p>
          <a:p>
            <a:pPr marL="0" indent="0" eaLnBrk="1" hangingPunct="1">
              <a:buFont typeface="Arial" charset="0"/>
              <a:buNone/>
            </a:pP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481133" y="332656"/>
            <a:ext cx="415395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Содержание.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288" y="1341438"/>
            <a:ext cx="4171950" cy="471328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mtClean="0"/>
              <a:t>Первая клавиатура (печатная машинка)появилась более 140 лет тому назад: в начале 1868 года некто Кристофер Шольс получил патент на свое изобретение – первую печатную машинку. 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577148" y="1844824"/>
            <a:ext cx="4547799" cy="3395690"/>
          </a:xfr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115616" y="3573016"/>
            <a:ext cx="6793565" cy="2675677"/>
          </a:xfrm>
          <a:effectLst>
            <a:softEdge rad="112500"/>
          </a:effec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0163" y="115888"/>
            <a:ext cx="9323387" cy="452596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Клавиатура компьютера — устройство для ввода информации в компьютер и подачи управляющих сигналов. Содержит стандартный набор клавиш печатной машинки и некоторые дополнительные клавиши — управляющие и функциональные клавиши, клавиши управления курсором и малую цифровую клавиатуру.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850" y="6350"/>
            <a:ext cx="7704138" cy="4121150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Использование беспроводного соединения клавиатуры с компьютером.</a:t>
            </a:r>
            <a:br>
              <a:rPr lang="ru-RU" dirty="0" smtClean="0"/>
            </a:br>
            <a:r>
              <a:rPr lang="ru-RU" dirty="0" smtClean="0"/>
              <a:t>Передача данных от беспроводной клавиатуры к компьютеру происходит через ресивер. Отсутствие лишних проводов делает работу более комфортной, а также позволяет экономить место на рабочем столе. Питание беспроводных клавиатур осуществляется от аккумуляторов или батареек, которые требуют регулярной подзарядки или замены. Беспроводные клавиатуры тяжелее и существенно дороже проводных моделей.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195513" y="4043363"/>
            <a:ext cx="4498975" cy="28146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8313" y="115888"/>
            <a:ext cx="7272337" cy="49307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mtClean="0"/>
              <a:t>Клавиши набора (алфавитно-цифровые). Эти клавиши включают те же клавиши с буквами, цифрами, знаками препинания и символами, что и обычная пишущая машинка.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420938"/>
            <a:ext cx="9097963" cy="33210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/>
            </a:extLst>
          </a:blip>
          <a:srcRect t="-1" b="-1"/>
          <a:stretch/>
        </p:blipFill>
        <p:spPr>
          <a:xfrm>
            <a:off x="0" y="188640"/>
            <a:ext cx="1895284" cy="29650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2063" y="1487488"/>
            <a:ext cx="4038600" cy="4525962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Клавиши управления. Эти клавиши используются по отдельности или в различных комбинациях для выполнения определенных действий. Чаще всего используются клавиши управления CTRL, ALT, клавиша с эмблемой </a:t>
            </a:r>
            <a:r>
              <a:rPr lang="ru-RU" dirty="0" err="1" smtClean="0"/>
              <a:t>Windows</a:t>
            </a:r>
            <a:r>
              <a:rPr lang="ru-RU" dirty="0" smtClean="0"/>
              <a:t> и ESC.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/>
            </a:extLst>
          </a:blip>
          <a:srcRect b="19931"/>
          <a:stretch/>
        </p:blipFill>
        <p:spPr>
          <a:xfrm>
            <a:off x="2149135" y="909996"/>
            <a:ext cx="2678641" cy="21233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7338" y="4005263"/>
            <a:ext cx="3776662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Функциональные клавиши.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Функциональные клавиши используются для выполнения специальных задач. Они обозначаются как F1, F2, F3 и так далее до F12. Функциональность этих клавиш различная в зависимости от программы.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648200" y="2708921"/>
            <a:ext cx="4038600" cy="2101860"/>
          </a:xfr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3500438"/>
            <a:ext cx="5327650" cy="314960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9750" y="260350"/>
            <a:ext cx="7786688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b="1" smtClean="0"/>
              <a:t>Клавиши перемещения.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b="1" smtClean="0"/>
              <a:t> </a:t>
            </a:r>
            <a:r>
              <a:rPr lang="ru-RU" smtClean="0"/>
              <a:t>Эти клавиши используются для перемещения по документам и веб-страницам и для редактирования текста. Они включают клавиши со стрелками, HOME, END, PAGE UP, PAGE DOWN, DELETE и INSERT.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318</Words>
  <Application>Microsoft Office PowerPoint</Application>
  <PresentationFormat>Экран (4:3)</PresentationFormat>
  <Paragraphs>26</Paragraphs>
  <Slides>13</Slides>
  <Notes>1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Calibri</vt:lpstr>
      <vt:lpstr>Arial</vt:lpstr>
      <vt:lpstr>Тема Office</vt:lpstr>
      <vt:lpstr>Презентация на тему: «Клавиатура»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Спасибо за внимание!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«Клавиатура»</dc:title>
  <dc:creator>Титова</dc:creator>
  <cp:lastModifiedBy>Учитель</cp:lastModifiedBy>
  <cp:revision>15</cp:revision>
  <dcterms:created xsi:type="dcterms:W3CDTF">2012-10-11T11:00:02Z</dcterms:created>
  <dcterms:modified xsi:type="dcterms:W3CDTF">2014-02-25T10:57:10Z</dcterms:modified>
</cp:coreProperties>
</file>