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8" r:id="rId5"/>
    <p:sldId id="270" r:id="rId6"/>
    <p:sldId id="260" r:id="rId7"/>
    <p:sldId id="259" r:id="rId8"/>
    <p:sldId id="265" r:id="rId9"/>
    <p:sldId id="261" r:id="rId10"/>
    <p:sldId id="266" r:id="rId11"/>
    <p:sldId id="264" r:id="rId12"/>
    <p:sldId id="263" r:id="rId13"/>
    <p:sldId id="262" r:id="rId14"/>
    <p:sldId id="271" r:id="rId15"/>
    <p:sldId id="26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AF"/>
    <a:srgbClr val="00FF99"/>
    <a:srgbClr val="FFFF71"/>
    <a:srgbClr val="FBD73F"/>
    <a:srgbClr val="CCFF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55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4DFF65-A8F7-49FE-8F69-DB30AE8F7730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29858E-CA77-41A4-A8D0-CC764434095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568952" cy="39900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Хэшээлэй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темэ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b="0" i="1" dirty="0" err="1" smtClean="0">
                <a:solidFill>
                  <a:srgbClr val="002060"/>
                </a:solidFill>
              </a:rPr>
              <a:t>Үзэгүүд: Л,л,М,м</a:t>
            </a:r>
            <a:r>
              <a:rPr lang="ru-RU" b="0" i="1" dirty="0" smtClean="0">
                <a:solidFill>
                  <a:srgbClr val="002060"/>
                </a:solidFill>
              </a:rPr>
              <a:t>, </a:t>
            </a:r>
            <a:r>
              <a:rPr lang="ru-RU" b="0" i="1" dirty="0" err="1" smtClean="0">
                <a:solidFill>
                  <a:srgbClr val="002060"/>
                </a:solidFill>
              </a:rPr>
              <a:t>Н,н</a:t>
            </a:r>
            <a:r>
              <a:rPr lang="ru-RU" b="0" i="1" dirty="0" smtClean="0">
                <a:solidFill>
                  <a:srgbClr val="002060"/>
                </a:solidFill>
              </a:rPr>
              <a:t>, </a:t>
            </a:r>
            <a:r>
              <a:rPr lang="ru-RU" b="0" i="1" dirty="0" err="1" smtClean="0">
                <a:solidFill>
                  <a:srgbClr val="002060"/>
                </a:solidFill>
              </a:rPr>
              <a:t>И,и</a:t>
            </a:r>
            <a:r>
              <a:rPr lang="ru-RU" b="0" i="1" dirty="0" smtClean="0">
                <a:solidFill>
                  <a:srgbClr val="002060"/>
                </a:solidFill>
              </a:rPr>
              <a:t>, </a:t>
            </a:r>
            <a:r>
              <a:rPr lang="ru-RU" b="0" i="1" dirty="0" err="1" smtClean="0">
                <a:solidFill>
                  <a:srgbClr val="002060"/>
                </a:solidFill>
              </a:rPr>
              <a:t>Э,э</a:t>
            </a:r>
            <a:r>
              <a:rPr lang="ru-RU" b="0" i="1" dirty="0" smtClean="0">
                <a:solidFill>
                  <a:srgbClr val="002060"/>
                </a:solidFill>
              </a:rPr>
              <a:t/>
            </a:r>
            <a:br>
              <a:rPr lang="ru-RU" b="0" i="1" dirty="0" smtClean="0">
                <a:solidFill>
                  <a:srgbClr val="002060"/>
                </a:solidFill>
              </a:rPr>
            </a:br>
            <a:r>
              <a:rPr lang="ru-RU" b="0" i="1" dirty="0" err="1" smtClean="0">
                <a:solidFill>
                  <a:srgbClr val="002060"/>
                </a:solidFill>
              </a:rPr>
              <a:t>Аялган</a:t>
            </a:r>
            <a:r>
              <a:rPr lang="ru-RU" b="0" i="1" dirty="0" smtClean="0">
                <a:solidFill>
                  <a:srgbClr val="002060"/>
                </a:solidFill>
              </a:rPr>
              <a:t> </a:t>
            </a:r>
            <a:r>
              <a:rPr lang="ru-RU" b="0" i="1" dirty="0" err="1" smtClean="0">
                <a:solidFill>
                  <a:srgbClr val="002060"/>
                </a:solidFill>
              </a:rPr>
              <a:t>абяанууд</a:t>
            </a:r>
            <a:r>
              <a:rPr lang="ru-RU" b="0" i="1" dirty="0" smtClean="0">
                <a:solidFill>
                  <a:srgbClr val="002060"/>
                </a:solidFill>
              </a:rPr>
              <a:t>: </a:t>
            </a:r>
            <a:r>
              <a:rPr lang="ru-RU" b="0" i="1" dirty="0" err="1" smtClean="0">
                <a:solidFill>
                  <a:srgbClr val="002060"/>
                </a:solidFill>
              </a:rPr>
              <a:t>и,ии</a:t>
            </a:r>
            <a:r>
              <a:rPr lang="ru-RU" b="0" i="1" dirty="0" smtClean="0">
                <a:solidFill>
                  <a:srgbClr val="002060"/>
                </a:solidFill>
              </a:rPr>
              <a:t>, </a:t>
            </a:r>
            <a:r>
              <a:rPr lang="ru-RU" b="0" i="1" dirty="0" err="1" smtClean="0">
                <a:solidFill>
                  <a:srgbClr val="002060"/>
                </a:solidFill>
              </a:rPr>
              <a:t>э,ээ</a:t>
            </a:r>
            <a:r>
              <a:rPr lang="ru-RU" b="0" i="1" dirty="0" smtClean="0">
                <a:solidFill>
                  <a:srgbClr val="002060"/>
                </a:solidFill>
              </a:rPr>
              <a:t/>
            </a:r>
            <a:br>
              <a:rPr lang="ru-RU" b="0" i="1" dirty="0" smtClean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FF0000"/>
                </a:solidFill>
              </a:rPr>
              <a:t>К</a:t>
            </a:r>
            <a:r>
              <a:rPr lang="ru-RU" i="1" dirty="0" smtClean="0">
                <a:solidFill>
                  <a:srgbClr val="FF0000"/>
                </a:solidFill>
              </a:rPr>
              <a:t>ласс: </a:t>
            </a:r>
            <a:r>
              <a:rPr lang="ru-RU" b="0" i="1" dirty="0" smtClean="0">
                <a:solidFill>
                  <a:srgbClr val="002060"/>
                </a:solidFill>
              </a:rPr>
              <a:t>2б</a:t>
            </a:r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517232"/>
            <a:ext cx="7912968" cy="1008112"/>
          </a:xfrm>
        </p:spPr>
        <p:txBody>
          <a:bodyPr>
            <a:noAutofit/>
          </a:bodyPr>
          <a:lstStyle/>
          <a:p>
            <a:pPr algn="r"/>
            <a:r>
              <a:rPr lang="ru-RU" sz="2800" dirty="0" err="1" smtClean="0">
                <a:solidFill>
                  <a:srgbClr val="FF0000"/>
                </a:solidFill>
              </a:rPr>
              <a:t>Галсанова</a:t>
            </a:r>
            <a:r>
              <a:rPr lang="ru-RU" sz="2800" dirty="0" smtClean="0">
                <a:solidFill>
                  <a:srgbClr val="FF0000"/>
                </a:solidFill>
              </a:rPr>
              <a:t> Алена Александровна,</a:t>
            </a:r>
          </a:p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55576" y="332656"/>
            <a:ext cx="791296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МБОУ «КСОШ №2»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u="sng" dirty="0" err="1" smtClean="0">
                <a:solidFill>
                  <a:srgbClr val="FF0000"/>
                </a:solidFill>
              </a:rPr>
              <a:t>ии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>
                <a:solidFill>
                  <a:srgbClr val="002060"/>
                </a:solidFill>
              </a:rPr>
              <a:t>ш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194" name="Picture 2" descr="C:\Users\user\Desktop\книга.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70" t="9521"/>
          <a:stretch>
            <a:fillRect/>
          </a:stretch>
        </p:blipFill>
        <p:spPr bwMode="auto">
          <a:xfrm rot="10800000">
            <a:off x="2699791" y="2174350"/>
            <a:ext cx="3534261" cy="34868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 каша </a:t>
            </a:r>
            <a:r>
              <a:rPr lang="ru-RU" dirty="0" err="1" smtClean="0">
                <a:solidFill>
                  <a:srgbClr val="002060"/>
                </a:solidFill>
              </a:rPr>
              <a:t>ш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u="sng" dirty="0" err="1" smtClean="0">
                <a:solidFill>
                  <a:srgbClr val="FF0000"/>
                </a:solidFill>
              </a:rPr>
              <a:t>аа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user\Desktop\маль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916832"/>
            <a:ext cx="3168352" cy="4482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б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 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м 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>
                <a:solidFill>
                  <a:srgbClr val="002060"/>
                </a:solidFill>
              </a:rPr>
              <a:t>б</a:t>
            </a:r>
            <a:r>
              <a:rPr lang="ru-RU" u="sng" dirty="0" err="1" smtClean="0">
                <a:solidFill>
                  <a:srgbClr val="FF0000"/>
                </a:solidFill>
              </a:rPr>
              <a:t>аа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user\Desktop\пап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101" t="3900" r="40550" b="19041"/>
          <a:stretch>
            <a:fillRect/>
          </a:stretch>
        </p:blipFill>
        <p:spPr bwMode="auto">
          <a:xfrm>
            <a:off x="2123728" y="1916832"/>
            <a:ext cx="4581983" cy="42467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>
                <a:solidFill>
                  <a:srgbClr val="002060"/>
                </a:solidFill>
              </a:rPr>
              <a:t>нх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user\Desktop\книга.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3311" t="52047" r="3650" b="6910"/>
          <a:stretch>
            <a:fillRect/>
          </a:stretch>
        </p:blipFill>
        <p:spPr bwMode="auto">
          <a:xfrm>
            <a:off x="2555776" y="2132856"/>
            <a:ext cx="3816424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Найдите пару: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Минии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           </a:t>
            </a:r>
            <a:r>
              <a:rPr lang="ru-RU" sz="4000" b="1" dirty="0" err="1" smtClean="0">
                <a:solidFill>
                  <a:srgbClr val="FF0000"/>
                </a:solidFill>
              </a:rPr>
              <a:t>шанаа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Шэнэ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аба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Н</a:t>
            </a:r>
            <a:r>
              <a:rPr lang="ru-RU" sz="4000" b="1" dirty="0" smtClean="0">
                <a:solidFill>
                  <a:srgbClr val="002060"/>
                </a:solidFill>
              </a:rPr>
              <a:t>ом          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ручка</a:t>
            </a:r>
          </a:p>
          <a:p>
            <a:pPr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Шинии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          </a:t>
            </a:r>
            <a:r>
              <a:rPr lang="ru-RU" sz="4000" b="1" dirty="0" err="1" smtClean="0">
                <a:solidFill>
                  <a:srgbClr val="FF0000"/>
                </a:solidFill>
              </a:rPr>
              <a:t>абаа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Аха</a:t>
            </a:r>
            <a:r>
              <a:rPr lang="ru-RU" sz="40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ном</a:t>
            </a: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книга.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4134" t="2038" r="4717" b="55551"/>
          <a:stretch>
            <a:fillRect/>
          </a:stretch>
        </p:blipFill>
        <p:spPr bwMode="auto">
          <a:xfrm>
            <a:off x="395536" y="620688"/>
            <a:ext cx="2490418" cy="2590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user\Desktop\книга. - копия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692696"/>
            <a:ext cx="2521909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Users\user\Desktop\книга..jpe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4153" t="4377"/>
          <a:stretch>
            <a:fillRect/>
          </a:stretch>
        </p:blipFill>
        <p:spPr bwMode="auto">
          <a:xfrm rot="10800000">
            <a:off x="6444208" y="548680"/>
            <a:ext cx="2088233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C:\Users\user\Desktop\книга..jpeg"/>
          <p:cNvPicPr>
            <a:picLocks noChangeAspect="1" noChangeArrowheads="1"/>
          </p:cNvPicPr>
          <p:nvPr/>
        </p:nvPicPr>
        <p:blipFill>
          <a:blip r:embed="rId2" cstate="print"/>
          <a:srcRect l="2559" t="51733" r="54995" b="6204"/>
          <a:stretch>
            <a:fillRect/>
          </a:stretch>
        </p:blipFill>
        <p:spPr bwMode="auto">
          <a:xfrm>
            <a:off x="467544" y="3789040"/>
            <a:ext cx="2304256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C:\Users\user\Desktop\мальч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717032"/>
            <a:ext cx="2304256" cy="2825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2" descr="C:\Users\user\Desktop\книга..jpeg"/>
          <p:cNvPicPr>
            <a:picLocks noChangeAspect="1" noChangeArrowheads="1"/>
          </p:cNvPicPr>
          <p:nvPr/>
        </p:nvPicPr>
        <p:blipFill>
          <a:blip r:embed="rId2" cstate="print"/>
          <a:srcRect l="53311" t="52047" r="3650" b="6910"/>
          <a:stretch>
            <a:fillRect/>
          </a:stretch>
        </p:blipFill>
        <p:spPr bwMode="auto">
          <a:xfrm>
            <a:off x="6156176" y="3717032"/>
            <a:ext cx="262758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Баяртай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6976" y="260648"/>
            <a:ext cx="8229600" cy="1143000"/>
          </a:xfrm>
        </p:spPr>
        <p:txBody>
          <a:bodyPr/>
          <a:lstStyle/>
          <a:p>
            <a:r>
              <a:rPr lang="ru-RU" dirty="0" err="1" smtClean="0"/>
              <a:t>Фонетическо</a:t>
            </a:r>
            <a:r>
              <a:rPr lang="ru-RU" dirty="0" smtClean="0"/>
              <a:t> </a:t>
            </a:r>
            <a:r>
              <a:rPr lang="en-US" dirty="0" smtClean="0"/>
              <a:t>h</a:t>
            </a:r>
            <a:r>
              <a:rPr lang="ru-RU" dirty="0" err="1" smtClean="0"/>
              <a:t>орилго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lnSpcReduction="10000"/>
          </a:bodyPr>
          <a:lstStyle/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аа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аа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аа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-б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ээ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ээ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–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</a:t>
            </a:r>
            <a:endParaRPr lang="ru-RU" sz="4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и- 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r>
              <a:rPr lang="ru-RU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</a:t>
            </a:r>
            <a:endParaRPr lang="ru-RU" sz="4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31224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Шэнэ</a:t>
            </a:r>
            <a:r>
              <a:rPr lang="ru-RU" dirty="0" smtClean="0"/>
              <a:t> </a:t>
            </a:r>
            <a:r>
              <a:rPr lang="ru-RU" dirty="0" err="1" smtClean="0"/>
              <a:t>үгэнүүд: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48464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м – </a:t>
            </a:r>
            <a:r>
              <a:rPr lang="ru-RU" sz="3600" b="1" dirty="0" smtClean="0">
                <a:solidFill>
                  <a:srgbClr val="002060"/>
                </a:solidFill>
              </a:rPr>
              <a:t>книга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err="1" smtClean="0">
                <a:solidFill>
                  <a:srgbClr val="002060"/>
                </a:solidFill>
              </a:rPr>
              <a:t>ш</a:t>
            </a:r>
            <a:r>
              <a:rPr lang="ru-RU" sz="3600" b="1" dirty="0" err="1" smtClean="0">
                <a:solidFill>
                  <a:srgbClr val="FF0000"/>
                </a:solidFill>
              </a:rPr>
              <a:t>э</a:t>
            </a:r>
            <a:r>
              <a:rPr lang="ru-RU" sz="3600" b="1" dirty="0" err="1" smtClean="0">
                <a:solidFill>
                  <a:srgbClr val="002060"/>
                </a:solidFill>
              </a:rPr>
              <a:t>н</a:t>
            </a:r>
            <a:r>
              <a:rPr lang="ru-RU" sz="3600" b="1" dirty="0" err="1" smtClean="0">
                <a:solidFill>
                  <a:srgbClr val="FF0000"/>
                </a:solidFill>
              </a:rPr>
              <a:t>э</a:t>
            </a:r>
            <a:r>
              <a:rPr lang="ru-RU" sz="3600" b="1" dirty="0" smtClean="0">
                <a:solidFill>
                  <a:srgbClr val="002060"/>
                </a:solidFill>
              </a:rPr>
              <a:t> - </a:t>
            </a:r>
            <a:r>
              <a:rPr lang="ru-RU" sz="3600" b="1" dirty="0">
                <a:solidFill>
                  <a:srgbClr val="002060"/>
                </a:solidFill>
              </a:rPr>
              <a:t>новый</a:t>
            </a:r>
          </a:p>
          <a:p>
            <a:pPr>
              <a:buNone/>
            </a:pPr>
            <a:r>
              <a:rPr lang="ru-RU" sz="3600" b="1" dirty="0" err="1">
                <a:solidFill>
                  <a:srgbClr val="002060"/>
                </a:solidFill>
              </a:rPr>
              <a:t>м</a:t>
            </a:r>
            <a:r>
              <a:rPr lang="ru-RU" sz="3600" b="1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rgbClr val="002060"/>
                </a:solidFill>
              </a:rPr>
              <a:t>н</a:t>
            </a:r>
            <a:r>
              <a:rPr lang="ru-RU" sz="3600" b="1" u="sng" dirty="0" err="1">
                <a:solidFill>
                  <a:srgbClr val="FF0000"/>
                </a:solidFill>
              </a:rPr>
              <a:t>ии</a:t>
            </a:r>
            <a:r>
              <a:rPr lang="ru-RU" sz="3600" b="1" dirty="0">
                <a:solidFill>
                  <a:srgbClr val="002060"/>
                </a:solidFill>
              </a:rPr>
              <a:t> – мой</a:t>
            </a:r>
          </a:p>
          <a:p>
            <a:pPr>
              <a:buNone/>
            </a:pPr>
            <a:r>
              <a:rPr lang="ru-RU" sz="3600" b="1" dirty="0" err="1">
                <a:solidFill>
                  <a:srgbClr val="002060"/>
                </a:solidFill>
              </a:rPr>
              <a:t>ш</a:t>
            </a:r>
            <a:r>
              <a:rPr lang="ru-RU" sz="3600" b="1" dirty="0" err="1">
                <a:solidFill>
                  <a:srgbClr val="FF0000"/>
                </a:solidFill>
              </a:rPr>
              <a:t>и</a:t>
            </a:r>
            <a:r>
              <a:rPr lang="ru-RU" sz="3600" b="1" dirty="0" err="1">
                <a:solidFill>
                  <a:srgbClr val="002060"/>
                </a:solidFill>
              </a:rPr>
              <a:t>н</a:t>
            </a:r>
            <a:r>
              <a:rPr lang="ru-RU" sz="3600" b="1" u="sng" dirty="0" err="1">
                <a:solidFill>
                  <a:srgbClr val="FF0000"/>
                </a:solidFill>
              </a:rPr>
              <a:t>ии</a:t>
            </a:r>
            <a:r>
              <a:rPr lang="ru-RU" sz="3600" b="1" dirty="0">
                <a:solidFill>
                  <a:srgbClr val="002060"/>
                </a:solidFill>
              </a:rPr>
              <a:t> – твой</a:t>
            </a:r>
          </a:p>
          <a:p>
            <a:pPr>
              <a:buNone/>
            </a:pPr>
            <a:r>
              <a:rPr lang="ru-RU" sz="3600" b="1" dirty="0" err="1">
                <a:solidFill>
                  <a:srgbClr val="002060"/>
                </a:solidFill>
              </a:rPr>
              <a:t>ш</a:t>
            </a:r>
            <a:r>
              <a:rPr lang="ru-RU" sz="3600" b="1" dirty="0" err="1">
                <a:solidFill>
                  <a:srgbClr val="FF0000"/>
                </a:solidFill>
              </a:rPr>
              <a:t>а</a:t>
            </a:r>
            <a:r>
              <a:rPr lang="ru-RU" sz="3600" b="1" dirty="0" err="1">
                <a:solidFill>
                  <a:srgbClr val="002060"/>
                </a:solidFill>
              </a:rPr>
              <a:t>н</a:t>
            </a:r>
            <a:r>
              <a:rPr lang="ru-RU" sz="3600" b="1" dirty="0" err="1">
                <a:solidFill>
                  <a:srgbClr val="FF0000"/>
                </a:solidFill>
              </a:rPr>
              <a:t>а</a:t>
            </a:r>
            <a:r>
              <a:rPr lang="ru-RU" sz="3600" b="1" dirty="0" err="1">
                <a:solidFill>
                  <a:srgbClr val="002060"/>
                </a:solidFill>
              </a:rPr>
              <a:t>х</a:t>
            </a:r>
            <a:r>
              <a:rPr lang="ru-RU" sz="3600" b="1" dirty="0" err="1">
                <a:solidFill>
                  <a:srgbClr val="FF0000"/>
                </a:solidFill>
              </a:rPr>
              <a:t>а</a:t>
            </a:r>
            <a:r>
              <a:rPr lang="ru-RU" sz="3600" b="1" dirty="0">
                <a:solidFill>
                  <a:srgbClr val="002060"/>
                </a:solidFill>
              </a:rPr>
              <a:t> – варить</a:t>
            </a:r>
          </a:p>
          <a:p>
            <a:pPr>
              <a:buNone/>
            </a:pPr>
            <a:r>
              <a:rPr lang="ru-RU" sz="3600" b="1" dirty="0" err="1">
                <a:solidFill>
                  <a:srgbClr val="002060"/>
                </a:solidFill>
              </a:rPr>
              <a:t>ш</a:t>
            </a:r>
            <a:r>
              <a:rPr lang="ru-RU" sz="3600" b="1" dirty="0" err="1">
                <a:solidFill>
                  <a:srgbClr val="FF0000"/>
                </a:solidFill>
              </a:rPr>
              <a:t>а</a:t>
            </a:r>
            <a:r>
              <a:rPr lang="ru-RU" sz="3600" b="1" dirty="0" err="1">
                <a:solidFill>
                  <a:srgbClr val="002060"/>
                </a:solidFill>
              </a:rPr>
              <a:t>н</a:t>
            </a:r>
            <a:r>
              <a:rPr lang="ru-RU" sz="3600" b="1" u="sng" dirty="0" err="1">
                <a:solidFill>
                  <a:srgbClr val="FF0000"/>
                </a:solidFill>
              </a:rPr>
              <a:t>аа</a:t>
            </a:r>
            <a:r>
              <a:rPr lang="ru-RU" sz="3600" b="1" dirty="0">
                <a:solidFill>
                  <a:srgbClr val="002060"/>
                </a:solidFill>
              </a:rPr>
              <a:t> – сварил</a:t>
            </a:r>
          </a:p>
          <a:p>
            <a:pPr>
              <a:buNone/>
            </a:pPr>
            <a:r>
              <a:rPr lang="ru-RU" sz="3600" b="1" dirty="0" err="1" smtClean="0">
                <a:solidFill>
                  <a:srgbClr val="002060"/>
                </a:solidFill>
              </a:rPr>
              <a:t>б</a:t>
            </a:r>
            <a:r>
              <a:rPr lang="ru-RU" sz="3600" b="1" dirty="0" err="1" smtClean="0">
                <a:solidFill>
                  <a:srgbClr val="FF0000"/>
                </a:solidFill>
              </a:rPr>
              <a:t>э</a:t>
            </a:r>
            <a:r>
              <a:rPr lang="ru-RU" sz="3600" b="1" dirty="0" err="1" smtClean="0">
                <a:solidFill>
                  <a:srgbClr val="002060"/>
                </a:solidFill>
              </a:rPr>
              <a:t>ш</a:t>
            </a:r>
            <a:r>
              <a:rPr lang="ru-RU" sz="3600" b="1" dirty="0" err="1" smtClean="0">
                <a:solidFill>
                  <a:srgbClr val="FF0000"/>
                </a:solidFill>
              </a:rPr>
              <a:t>э</a:t>
            </a:r>
            <a:r>
              <a:rPr lang="ru-RU" sz="3600" b="1" dirty="0" err="1" smtClean="0">
                <a:solidFill>
                  <a:srgbClr val="002060"/>
                </a:solidFill>
              </a:rPr>
              <a:t>х</a:t>
            </a:r>
            <a:r>
              <a:rPr lang="ru-RU" sz="3600" b="1" dirty="0" err="1" smtClean="0">
                <a:solidFill>
                  <a:srgbClr val="FF0000"/>
                </a:solidFill>
              </a:rPr>
              <a:t>э</a:t>
            </a:r>
            <a:r>
              <a:rPr lang="ru-RU" sz="3600" b="1" dirty="0" smtClean="0">
                <a:solidFill>
                  <a:srgbClr val="002060"/>
                </a:solidFill>
              </a:rPr>
              <a:t>- писать</a:t>
            </a:r>
          </a:p>
          <a:p>
            <a:pPr>
              <a:buNone/>
            </a:pPr>
            <a:r>
              <a:rPr lang="ru-RU" sz="3600" b="1" dirty="0" err="1" smtClean="0">
                <a:solidFill>
                  <a:srgbClr val="002060"/>
                </a:solidFill>
              </a:rPr>
              <a:t>б</a:t>
            </a:r>
            <a:r>
              <a:rPr lang="ru-RU" sz="3600" b="1" dirty="0" err="1" smtClean="0">
                <a:solidFill>
                  <a:srgbClr val="FF0000"/>
                </a:solidFill>
              </a:rPr>
              <a:t>э</a:t>
            </a:r>
            <a:r>
              <a:rPr lang="ru-RU" sz="3600" b="1" dirty="0" err="1" smtClean="0">
                <a:solidFill>
                  <a:srgbClr val="002060"/>
                </a:solidFill>
              </a:rPr>
              <a:t>ш</a:t>
            </a:r>
            <a:r>
              <a:rPr lang="ru-RU" sz="3600" b="1" u="sng" dirty="0" err="1" smtClean="0">
                <a:solidFill>
                  <a:srgbClr val="FF0000"/>
                </a:solidFill>
              </a:rPr>
              <a:t>ээ</a:t>
            </a:r>
            <a:r>
              <a:rPr lang="ru-RU" sz="3600" b="1" dirty="0" err="1" smtClean="0">
                <a:solidFill>
                  <a:srgbClr val="002060"/>
                </a:solidFill>
              </a:rPr>
              <a:t>-написал</a:t>
            </a: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err="1">
                <a:solidFill>
                  <a:srgbClr val="002060"/>
                </a:solidFill>
              </a:rPr>
              <a:t>Х</a:t>
            </a:r>
            <a:r>
              <a:rPr lang="ru-RU" sz="3600" b="1" dirty="0" err="1">
                <a:solidFill>
                  <a:srgbClr val="FF0000"/>
                </a:solidFill>
              </a:rPr>
              <a:t>э</a:t>
            </a:r>
            <a:r>
              <a:rPr lang="ru-RU" sz="3600" b="1" dirty="0" err="1">
                <a:solidFill>
                  <a:srgbClr val="002060"/>
                </a:solidFill>
              </a:rPr>
              <a:t>н</a:t>
            </a:r>
            <a:r>
              <a:rPr lang="ru-RU" sz="3600" b="1" dirty="0">
                <a:solidFill>
                  <a:srgbClr val="002060"/>
                </a:solidFill>
              </a:rPr>
              <a:t> н</a:t>
            </a:r>
            <a:r>
              <a:rPr lang="ru-RU" sz="3600" b="1" dirty="0">
                <a:solidFill>
                  <a:srgbClr val="FF0000"/>
                </a:solidFill>
              </a:rPr>
              <a:t>о</a:t>
            </a:r>
            <a:r>
              <a:rPr lang="ru-RU" sz="3600" b="1" dirty="0">
                <a:solidFill>
                  <a:srgbClr val="002060"/>
                </a:solidFill>
              </a:rPr>
              <a:t>м </a:t>
            </a:r>
            <a:r>
              <a:rPr lang="ru-RU" sz="3600" b="1" dirty="0" err="1">
                <a:solidFill>
                  <a:srgbClr val="FF0000"/>
                </a:solidFill>
              </a:rPr>
              <a:t>а</a:t>
            </a:r>
            <a:r>
              <a:rPr lang="ru-RU" sz="3600" b="1" dirty="0" err="1">
                <a:solidFill>
                  <a:srgbClr val="002060"/>
                </a:solidFill>
              </a:rPr>
              <a:t>б</a:t>
            </a:r>
            <a:r>
              <a:rPr lang="ru-RU" sz="3600" b="1" u="sng" dirty="0" err="1">
                <a:solidFill>
                  <a:srgbClr val="FF0000"/>
                </a:solidFill>
              </a:rPr>
              <a:t>аа</a:t>
            </a:r>
            <a:r>
              <a:rPr lang="ru-RU" sz="3600" b="1" dirty="0" err="1">
                <a:solidFill>
                  <a:srgbClr val="002060"/>
                </a:solidFill>
              </a:rPr>
              <a:t>б</a:t>
            </a:r>
            <a:r>
              <a:rPr lang="ru-RU" sz="3600" b="1" dirty="0">
                <a:solidFill>
                  <a:srgbClr val="002060"/>
                </a:solidFill>
              </a:rPr>
              <a:t>? – Кто купил книгу?</a:t>
            </a:r>
            <a:endParaRPr lang="ru-RU" sz="4000" b="1" dirty="0">
              <a:solidFill>
                <a:srgbClr val="002060"/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Жэшээ</a:t>
            </a:r>
            <a:r>
              <a:rPr lang="ru-RU" dirty="0" smtClean="0">
                <a:solidFill>
                  <a:srgbClr val="002060"/>
                </a:solidFill>
              </a:rPr>
              <a:t> (образец):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000" b="1" dirty="0" err="1" smtClean="0">
                <a:solidFill>
                  <a:srgbClr val="FF0000"/>
                </a:solidFill>
              </a:rPr>
              <a:t>Энэ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юун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бэ</a:t>
            </a:r>
            <a:r>
              <a:rPr lang="ru-RU" sz="4000" b="1" dirty="0" smtClean="0">
                <a:solidFill>
                  <a:srgbClr val="FF0000"/>
                </a:solidFill>
              </a:rPr>
              <a:t>? </a:t>
            </a:r>
          </a:p>
          <a:p>
            <a:pPr algn="just"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Энэ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дэбтэр</a:t>
            </a:r>
            <a:r>
              <a:rPr lang="ru-RU" sz="4000" b="1" dirty="0" smtClean="0">
                <a:solidFill>
                  <a:srgbClr val="002060"/>
                </a:solidFill>
              </a:rPr>
              <a:t>. </a:t>
            </a:r>
          </a:p>
          <a:p>
            <a:pPr algn="just">
              <a:buNone/>
            </a:pPr>
            <a:r>
              <a:rPr lang="ru-RU" sz="4000" b="1" dirty="0" err="1" smtClean="0">
                <a:solidFill>
                  <a:srgbClr val="FF0000"/>
                </a:solidFill>
              </a:rPr>
              <a:t>Энэ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х</a:t>
            </a:r>
            <a:r>
              <a:rPr lang="ru-RU" sz="4000" b="1" dirty="0" err="1" smtClean="0">
                <a:solidFill>
                  <a:srgbClr val="FF0000"/>
                </a:solidFill>
              </a:rPr>
              <a:t>энэй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дэбтэр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</a:rPr>
              <a:t>бэ</a:t>
            </a:r>
            <a:r>
              <a:rPr lang="ru-RU" sz="4000" b="1" dirty="0" smtClean="0">
                <a:solidFill>
                  <a:srgbClr val="FF0000"/>
                </a:solidFill>
              </a:rPr>
              <a:t>? </a:t>
            </a:r>
          </a:p>
          <a:p>
            <a:pPr algn="just"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Энэ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минии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дэбтэр</a:t>
            </a:r>
            <a:r>
              <a:rPr lang="ru-RU" sz="4000" b="1" dirty="0" smtClean="0">
                <a:solidFill>
                  <a:srgbClr val="002060"/>
                </a:solidFill>
              </a:rPr>
              <a:t>. 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Физминутка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м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u="sng" dirty="0" err="1" smtClean="0">
                <a:solidFill>
                  <a:srgbClr val="FF0000"/>
                </a:solidFill>
              </a:rPr>
              <a:t>ии</a:t>
            </a:r>
            <a:r>
              <a:rPr lang="ru-RU" dirty="0" smtClean="0">
                <a:solidFill>
                  <a:srgbClr val="002060"/>
                </a:solidFill>
              </a:rPr>
              <a:t> 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м.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ser\Desktop\книга.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4134" t="2038" r="4717" b="55551"/>
          <a:stretch>
            <a:fillRect/>
          </a:stretch>
        </p:blipFill>
        <p:spPr bwMode="auto">
          <a:xfrm>
            <a:off x="2483768" y="1988840"/>
            <a:ext cx="3600400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М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u="sng" dirty="0" err="1" smtClean="0">
                <a:solidFill>
                  <a:srgbClr val="FF0000"/>
                </a:solidFill>
              </a:rPr>
              <a:t>ии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Desktop\книга. - копия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844824"/>
            <a:ext cx="3816424" cy="3922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ш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u="sng" dirty="0" err="1" smtClean="0">
                <a:solidFill>
                  <a:srgbClr val="FF0000"/>
                </a:solidFill>
              </a:rPr>
              <a:t>ии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0" name="Picture 2" descr="C:\Users\user\Desktop\книга.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153" t="4377"/>
          <a:stretch>
            <a:fillRect/>
          </a:stretch>
        </p:blipFill>
        <p:spPr bwMode="auto">
          <a:xfrm rot="10800000">
            <a:off x="2987824" y="1628800"/>
            <a:ext cx="3312368" cy="4655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Ш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FF000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 н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м.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книга..jpeg"/>
          <p:cNvPicPr>
            <a:picLocks noChangeAspect="1" noChangeArrowheads="1"/>
          </p:cNvPicPr>
          <p:nvPr/>
        </p:nvPicPr>
        <p:blipFill>
          <a:blip r:embed="rId2" cstate="print"/>
          <a:srcRect l="2559" t="51733" r="54995" b="6204"/>
          <a:stretch>
            <a:fillRect/>
          </a:stretch>
        </p:blipFill>
        <p:spPr bwMode="auto">
          <a:xfrm>
            <a:off x="2771800" y="2132856"/>
            <a:ext cx="3528392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153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Хэшээлэй темэ: Үзэгүүд: Л,л,М,м, Н,н, И,и, Э,э Аялган абяанууд: и,ии, э,ээ Класс: 2б </vt:lpstr>
      <vt:lpstr>Фонетическо hорилго</vt:lpstr>
      <vt:lpstr>Шэнэ үгэнүүд:</vt:lpstr>
      <vt:lpstr>Жэшээ (образец):</vt:lpstr>
      <vt:lpstr>Слайд 5</vt:lpstr>
      <vt:lpstr>Энэ минии ном.</vt:lpstr>
      <vt:lpstr>Минии аха.</vt:lpstr>
      <vt:lpstr>Энэ шинии аха.</vt:lpstr>
      <vt:lpstr>Шэнэ ном.</vt:lpstr>
      <vt:lpstr>Энэ шинии аша.</vt:lpstr>
      <vt:lpstr>Аха каша шанаа.</vt:lpstr>
      <vt:lpstr>Аба ном абаа.</vt:lpstr>
      <vt:lpstr>Энэ шэнэ хонхо.</vt:lpstr>
      <vt:lpstr>Найдите пару: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2013-10-20T03:25:23Z</dcterms:created>
  <dcterms:modified xsi:type="dcterms:W3CDTF">2013-10-20T12:11:21Z</dcterms:modified>
</cp:coreProperties>
</file>