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59" r:id="rId12"/>
    <p:sldId id="269" r:id="rId13"/>
    <p:sldId id="271" r:id="rId14"/>
    <p:sldId id="272" r:id="rId15"/>
    <p:sldId id="273" r:id="rId16"/>
    <p:sldId id="274" r:id="rId17"/>
    <p:sldId id="277" r:id="rId18"/>
    <p:sldId id="275" r:id="rId19"/>
    <p:sldId id="279" r:id="rId20"/>
    <p:sldId id="278" r:id="rId21"/>
    <p:sldId id="276" r:id="rId22"/>
    <p:sldId id="280" r:id="rId23"/>
    <p:sldId id="260" r:id="rId24"/>
    <p:sldId id="281" r:id="rId25"/>
    <p:sldId id="287" r:id="rId26"/>
    <p:sldId id="282" r:id="rId27"/>
    <p:sldId id="283" r:id="rId28"/>
    <p:sldId id="284" r:id="rId29"/>
    <p:sldId id="298" r:id="rId30"/>
    <p:sldId id="296" r:id="rId31"/>
    <p:sldId id="285" r:id="rId32"/>
    <p:sldId id="288" r:id="rId33"/>
    <p:sldId id="286" r:id="rId34"/>
    <p:sldId id="297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ны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0267" y="2176912"/>
            <a:ext cx="51634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</a:rPr>
              <a:t>Глагол </a:t>
            </a:r>
            <a:r>
              <a:rPr lang="en-US" sz="7200" b="1" dirty="0">
                <a:solidFill>
                  <a:srgbClr val="FFFF00"/>
                </a:solidFill>
              </a:rPr>
              <a:t>TO BE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5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340768"/>
            <a:ext cx="40767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srgbClr val="000099"/>
                </a:solidFill>
                <a:latin typeface="Comic Sans MS" pitchFamily="66" charset="0"/>
              </a:rPr>
              <a:t>You  … a</a:t>
            </a:r>
            <a:endParaRPr lang="en-US" sz="72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9217" name="Picture 1" descr="C:\Users\Кира\Desktop\репетиторство англ\Максим\анимашки алфавит\1663179ww43l0f4hh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668985" cy="3668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1268760"/>
            <a:ext cx="14230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prstClr val="black"/>
                </a:solidFill>
              </a:rPr>
              <a:t>are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4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ны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9247" y="1720840"/>
            <a:ext cx="526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С</a:t>
            </a:r>
            <a:r>
              <a:rPr lang="ru-RU" sz="5400" b="1" dirty="0" smtClean="0">
                <a:solidFill>
                  <a:srgbClr val="FFFF00"/>
                </a:solidFill>
              </a:rPr>
              <a:t>оставь предложения, используя картинки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SEFNWBJ4qVkruyYuQCT1FbnVITcEPGyfKEowYbapy1PXDG0yK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37" y="692696"/>
            <a:ext cx="3372725" cy="3357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2280" y="1916832"/>
            <a:ext cx="13487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002060"/>
                </a:solidFill>
              </a:rPr>
              <a:t>We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509120"/>
            <a:ext cx="25266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002060"/>
                </a:solidFill>
              </a:rPr>
              <a:t>pupils</a:t>
            </a:r>
            <a:r>
              <a:rPr lang="en-US" sz="6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96752"/>
            <a:ext cx="13213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C00000"/>
                </a:solidFill>
              </a:rPr>
              <a:t>are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4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24549 0.11551 -0.49097 0.23102 -0.58906 0.27708 " pathEditMode="relative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4.07407E-6 C 0.11093 0.1588 0.22204 0.31783 0.26649 0.38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4.44444E-6 C 0.13576 -0.04259 0.27188 -0.08495 0.32656 -0.1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ира\Desktop\анимашки\824359680.jp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34" y="692696"/>
            <a:ext cx="3586931" cy="340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48264" y="2132856"/>
            <a:ext cx="11448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7030A0"/>
                </a:solidFill>
              </a:rPr>
              <a:t>He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445224"/>
            <a:ext cx="936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C00000"/>
                </a:solidFill>
              </a:rPr>
              <a:t>is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24744"/>
            <a:ext cx="25811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7030A0"/>
                </a:solidFill>
              </a:rPr>
              <a:t>a </a:t>
            </a:r>
            <a:r>
              <a:rPr lang="en-US" sz="6600" b="1" dirty="0">
                <a:solidFill>
                  <a:srgbClr val="7030A0"/>
                </a:solidFill>
              </a:rPr>
              <a:t>man.</a:t>
            </a:r>
          </a:p>
        </p:txBody>
      </p:sp>
    </p:spTree>
    <p:extLst>
      <p:ext uri="{BB962C8B-B14F-4D97-AF65-F5344CB8AC3E}">
        <p14:creationId xmlns="" xmlns:p14="http://schemas.microsoft.com/office/powerpoint/2010/main" val="21173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2761 0.13264 -0.45521 0.26527 -0.55313 0.32291 C -0.65105 0.38055 -0.61928 0.36319 -0.5875 0.34583 " pathEditMode="relative" ptsTypes="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C -0.01858 -0.06065 -0.03681 -0.12083 -0.04323 -0.143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C 0.20364 0.19814 0.40729 0.39652 0.48889 0.475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Кира\Desktop\анимашки\котик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66" y="476672"/>
            <a:ext cx="3090267" cy="4120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64288" y="980728"/>
            <a:ext cx="917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000099"/>
                </a:solidFill>
              </a:rPr>
              <a:t>It</a:t>
            </a:r>
            <a:endParaRPr lang="en-US" sz="66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5013176"/>
            <a:ext cx="936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FF0000"/>
                </a:solidFill>
              </a:rPr>
              <a:t>is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052736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000099"/>
                </a:solidFill>
              </a:rPr>
              <a:t>a </a:t>
            </a:r>
            <a:r>
              <a:rPr lang="en-US" sz="6600" b="1" dirty="0">
                <a:solidFill>
                  <a:srgbClr val="000099"/>
                </a:solidFill>
              </a:rPr>
              <a:t>cat</a:t>
            </a:r>
            <a:r>
              <a:rPr lang="en-US" sz="6600" b="1" dirty="0" smtClean="0">
                <a:solidFill>
                  <a:srgbClr val="000099"/>
                </a:solidFill>
              </a:rPr>
              <a:t>.</a:t>
            </a:r>
            <a:endParaRPr lang="en-US" sz="6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3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1788 0.22012 -0.43576 0.44024 -0.52291 0.52833 " pathEditMode="relative" ptsTypes="aA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9653E-6 C -0.1566 -0.02497 -0.31302 -0.04902 -0.37535 -0.058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58382E-6 C 0.23403 0.21573 0.4684 0.43168 0.5625 0.518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810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ира\Desktop\анимашки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464496" cy="3391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5085184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desk.</a:t>
            </a:r>
            <a:endParaRPr 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340768"/>
            <a:ext cx="72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It </a:t>
            </a:r>
            <a:endParaRPr 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548680"/>
            <a:ext cx="72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5400" b="1" dirty="0" smtClean="0">
                <a:solidFill>
                  <a:srgbClr val="C00000"/>
                </a:solidFill>
              </a:rPr>
              <a:t>is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3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413 0.14931 0.14844 0.29861 0.17813 0.35834 " pathEditMode="relative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C -0.19045 0.19908 -0.38073 0.39884 -0.45677 0.478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C 0.05243 -0.07639 0.10504 -0.15278 0.12604 -0.182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Кира\Desktop\анимашки\i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514850" cy="3381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0272" y="5517232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They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916832"/>
            <a:ext cx="1368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are</a:t>
            </a:r>
            <a:endParaRPr lang="en-US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4173" y="908720"/>
            <a:ext cx="2579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snakes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173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1475 -0.00972 -0.42951 -0.01921 -0.51562 -0.02292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16562 0.20949 0.33142 0.41945 0.39774 0.5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C -0.03159 0.27083 -0.06284 0.5419 -0.07534 0.65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Кира\Desktop\анимашки\47a270e7dd7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95" y="188640"/>
            <a:ext cx="4380409" cy="3935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0312" y="2564904"/>
            <a:ext cx="7500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/>
              <a:t>It</a:t>
            </a:r>
            <a:endParaRPr lang="en-US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556792"/>
            <a:ext cx="792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endParaRPr lang="en-US" sz="6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933056"/>
            <a:ext cx="3240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/>
              <a:t>a </a:t>
            </a:r>
            <a:r>
              <a:rPr lang="en-US" sz="6600" b="1" dirty="0"/>
              <a:t>horse</a:t>
            </a:r>
            <a:r>
              <a:rPr lang="en-US" sz="6600" b="1" dirty="0" smtClean="0"/>
              <a:t>.</a:t>
            </a:r>
            <a:endParaRPr lang="en-US" sz="6600" b="1" dirty="0"/>
          </a:p>
        </p:txBody>
      </p:sp>
    </p:spTree>
    <p:extLst>
      <p:ext uri="{BB962C8B-B14F-4D97-AF65-F5344CB8AC3E}">
        <p14:creationId xmlns="" xmlns:p14="http://schemas.microsoft.com/office/powerpoint/2010/main" val="24207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3021 0.16921 -0.46025 0.33865 -0.55313 0.40625 " pathEditMode="relative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13941 0.2331 0.27882 0.46644 0.33472 0.559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23594 0.08865 0.4724 0.17777 0.56702 0.213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Кира\Desktop\анимашки\9917297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561774"/>
            <a:ext cx="6029995" cy="5685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132856"/>
            <a:ext cx="11521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He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548680"/>
            <a:ext cx="936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C00000"/>
                </a:solidFill>
              </a:rPr>
              <a:t>is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9504" y="1484784"/>
            <a:ext cx="4464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</a:rPr>
              <a:t>footballer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C 0.02292 0.19375 0.04601 0.38773 0.05521 0.465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C 0.03438 0.28981 0.0691 0.57986 0.08282 0.696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C -0.01163 0.2331 -0.02309 0.46644 -0.0276 0.559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ира\Desktop\анимашки\17946148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3096344" cy="4357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5301208"/>
            <a:ext cx="792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</a:rPr>
              <a:t>It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548680"/>
            <a:ext cx="792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FF0000"/>
                </a:solidFill>
              </a:rPr>
              <a:t>is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72816"/>
            <a:ext cx="2592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US" sz="6600" b="1" dirty="0">
                <a:solidFill>
                  <a:schemeClr val="accent3">
                    <a:lumMod val="50000"/>
                  </a:schemeClr>
                </a:solidFill>
              </a:rPr>
              <a:t>tree.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C -0.25122 -0.01643 -0.50226 -0.0324 -0.60243 -0.0386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7969 0.27176 -0.35937 0.54352 -0.43125 0.65208 " pathEditMode="relative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C 0.18351 0.19815 0.36736 0.3963 0.44098 0.47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ны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836712"/>
            <a:ext cx="6768752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FFFF00"/>
                </a:solidFill>
                <a:latin typeface="Comic Sans MS" pitchFamily="66" charset="0"/>
              </a:rPr>
              <a:t>Прочитай предложения: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am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a boy.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She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a teacher.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He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a dad.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It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a puppy.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are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a girl.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They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are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crocodiles.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We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are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 doctors.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Кира\Desktop\анимашки\teacher anima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888432" cy="4213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548680"/>
            <a:ext cx="12241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C00000"/>
                </a:solidFill>
              </a:rPr>
              <a:t>is</a:t>
            </a:r>
            <a:r>
              <a:rPr lang="en-US" sz="6600" b="1" dirty="0" smtClean="0">
                <a:solidFill>
                  <a:srgbClr val="00B0F0"/>
                </a:solidFill>
              </a:rPr>
              <a:t> </a:t>
            </a:r>
            <a:endParaRPr lang="en-US" sz="66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15809" y="476672"/>
            <a:ext cx="17281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00B0F0"/>
                </a:solidFill>
              </a:rPr>
              <a:t>She</a:t>
            </a:r>
            <a:endParaRPr lang="en-US" sz="6600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3601" y="5445224"/>
            <a:ext cx="3600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00B0F0"/>
                </a:solidFill>
              </a:rPr>
              <a:t>a </a:t>
            </a:r>
            <a:r>
              <a:rPr lang="en-US" sz="6600" b="1" dirty="0">
                <a:solidFill>
                  <a:srgbClr val="00B0F0"/>
                </a:solidFill>
              </a:rPr>
              <a:t>teacher</a:t>
            </a:r>
            <a:r>
              <a:rPr lang="en-US" sz="6600" b="1" dirty="0" smtClean="0">
                <a:solidFill>
                  <a:srgbClr val="00B0F0"/>
                </a:solidFill>
              </a:rPr>
              <a:t>.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4167 0.24305 -0.48316 0.48611 -0.57969 0.58333 " pathEditMode="relative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C 0.1099 0.23727 0.21996 0.475 0.26389 0.570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C -0.00329 -0.06019 -0.00642 -0.11991 -0.00763 -0.14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Кира\Desktop\анимашки\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1661"/>
            <a:ext cx="4674791" cy="3425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8344" y="1556792"/>
            <a:ext cx="812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C00000"/>
                </a:solidFill>
              </a:rPr>
              <a:t>is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836712"/>
            <a:ext cx="10081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It 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17032"/>
            <a:ext cx="48965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pencil-box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C 0.02952 0.23727 0.05903 0.475 0.07084 0.570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-0.20573 0.19329 -0.41111 0.38727 -0.49323 0.465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C 0.15938 0.06296 0.31875 0.12593 0.38264 0.151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Кира\Desktop\анимашки\372730282.jp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812108" cy="4499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060848"/>
            <a:ext cx="15082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0070C0"/>
                </a:solidFill>
              </a:rPr>
              <a:t>She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636912"/>
            <a:ext cx="8640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C00000"/>
                </a:solidFill>
              </a:rPr>
              <a:t>is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489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600" b="1" dirty="0" smtClean="0">
                <a:solidFill>
                  <a:srgbClr val="0070C0"/>
                </a:solidFill>
              </a:rPr>
              <a:t>a </a:t>
            </a:r>
            <a:r>
              <a:rPr lang="en-US" sz="6600" b="1" dirty="0">
                <a:solidFill>
                  <a:srgbClr val="0070C0"/>
                </a:solidFill>
              </a:rPr>
              <a:t>sportsman.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C -0.01476 0.1544 -0.02952 0.30903 -0.03525 0.370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C -0.11163 0.11921 -0.22309 0.23889 -0.26771 0.28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18524 0.26783 0.37066 0.53635 0.44496 0.64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ны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8185" y="1859339"/>
            <a:ext cx="51876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FF00"/>
                </a:solidFill>
              </a:rPr>
              <a:t>Дай краткие ответы на вопросы</a:t>
            </a:r>
          </a:p>
        </p:txBody>
      </p:sp>
    </p:spTree>
    <p:extLst>
      <p:ext uri="{BB962C8B-B14F-4D97-AF65-F5344CB8AC3E}">
        <p14:creationId xmlns="" xmlns:p14="http://schemas.microsoft.com/office/powerpoint/2010/main" val="3725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Кира\Desktop\репетиторство англ\Максим\анимашки алфавит\69dd2b78ddf52bfacd03437df7f04ed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15711"/>
            <a:ext cx="3309168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659285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>
                <a:solidFill>
                  <a:srgbClr val="C00000"/>
                </a:solidFill>
              </a:rPr>
              <a:t>Is it merry</a:t>
            </a:r>
            <a:r>
              <a:rPr lang="en-US" sz="6000" b="1" dirty="0" smtClean="0">
                <a:solidFill>
                  <a:srgbClr val="C00000"/>
                </a:solidFill>
              </a:rPr>
              <a:t>?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6672" y="4725144"/>
            <a:ext cx="2341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Yes</a:t>
            </a:r>
            <a:r>
              <a:rPr lang="en-US" sz="6000" b="1" dirty="0" smtClean="0">
                <a:solidFill>
                  <a:srgbClr val="0070C0"/>
                </a:solidFill>
              </a:rPr>
              <a:t>, 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725144"/>
            <a:ext cx="1803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it is</a:t>
            </a:r>
            <a:r>
              <a:rPr lang="en-US" sz="6000" b="1" dirty="0" smtClean="0">
                <a:solidFill>
                  <a:srgbClr val="C00000"/>
                </a:solidFill>
              </a:rPr>
              <a:t>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Кира\Desktop\анимашки\еп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74" y="275909"/>
            <a:ext cx="4239630" cy="316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052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FF0000"/>
                </a:solidFill>
              </a:rPr>
              <a:t>Are </a:t>
            </a:r>
            <a:r>
              <a:rPr lang="en-US" sz="6000" b="1" dirty="0">
                <a:solidFill>
                  <a:srgbClr val="FF0000"/>
                </a:solidFill>
              </a:rPr>
              <a:t>they crocodiles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0698" y="5085184"/>
            <a:ext cx="2301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Yes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085184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they </a:t>
            </a:r>
            <a:r>
              <a:rPr lang="en-US" sz="6000" b="1" dirty="0">
                <a:solidFill>
                  <a:srgbClr val="C00000"/>
                </a:solidFill>
              </a:rPr>
              <a:t>are</a:t>
            </a:r>
            <a:r>
              <a:rPr lang="en-US" sz="6000" b="1" dirty="0" smtClean="0">
                <a:solidFill>
                  <a:srgbClr val="C00000"/>
                </a:solidFill>
              </a:rPr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Кира\Desktop\репетиторство англ\Максим\анимашки алфавит\75071922_0_301ce_17ea460_L.jp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53" y="843034"/>
            <a:ext cx="3361087" cy="4242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6904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FF0000"/>
                </a:solidFill>
              </a:rPr>
              <a:t>Is </a:t>
            </a:r>
            <a:r>
              <a:rPr lang="en-US" sz="6000" b="1" dirty="0">
                <a:solidFill>
                  <a:srgbClr val="FF0000"/>
                </a:solidFill>
              </a:rPr>
              <a:t>it small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0851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No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085184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it </a:t>
            </a:r>
            <a:r>
              <a:rPr lang="en-US" sz="6000" b="1" dirty="0">
                <a:solidFill>
                  <a:srgbClr val="C00000"/>
                </a:solidFill>
              </a:rPr>
              <a:t>is not.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Кира\Desktop\анимашки\учитель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435"/>
            <a:ext cx="3547939" cy="4257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4036" y="189060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Is she clever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5271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Yes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509120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she </a:t>
            </a:r>
            <a:r>
              <a:rPr lang="en-US" sz="6000" b="1" dirty="0">
                <a:solidFill>
                  <a:srgbClr val="C00000"/>
                </a:solidFill>
              </a:rPr>
              <a:t>is</a:t>
            </a:r>
            <a:r>
              <a:rPr lang="en-US" sz="6000" b="1" dirty="0" smtClean="0">
                <a:solidFill>
                  <a:srgbClr val="C00000"/>
                </a:solidFill>
              </a:rPr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Кира\Desktop\репетиторство англ\Максим\анимашки алфавит\29465464130043980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09" y="190500"/>
            <a:ext cx="4030588" cy="4030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64588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FF0000"/>
                </a:solidFill>
              </a:rPr>
              <a:t>Is </a:t>
            </a:r>
            <a:r>
              <a:rPr lang="en-US" sz="6000" b="1" dirty="0">
                <a:solidFill>
                  <a:srgbClr val="FF0000"/>
                </a:solidFill>
              </a:rPr>
              <a:t>it brave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4646" y="50851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Yes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085184"/>
            <a:ext cx="158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it </a:t>
            </a:r>
            <a:r>
              <a:rPr lang="en-US" sz="6000" b="1" dirty="0">
                <a:solidFill>
                  <a:srgbClr val="C00000"/>
                </a:solidFill>
              </a:rPr>
              <a:t>is</a:t>
            </a:r>
            <a:r>
              <a:rPr lang="en-US" sz="6000" b="1" dirty="0" smtClean="0">
                <a:solidFill>
                  <a:srgbClr val="C00000"/>
                </a:solidFill>
              </a:rPr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Кира\Desktop\анимашки\кщ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39" y="30380"/>
            <a:ext cx="4596061" cy="3398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249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FF0000"/>
                </a:solidFill>
              </a:rPr>
              <a:t>Are </a:t>
            </a:r>
            <a:r>
              <a:rPr lang="en-US" sz="6000" b="1" dirty="0">
                <a:solidFill>
                  <a:srgbClr val="FF0000"/>
                </a:solidFill>
              </a:rPr>
              <a:t>we lazy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9103" y="5013176"/>
            <a:ext cx="1506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No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013176"/>
            <a:ext cx="4279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we </a:t>
            </a:r>
            <a:r>
              <a:rPr lang="en-US" sz="6000" b="1" dirty="0">
                <a:solidFill>
                  <a:srgbClr val="C00000"/>
                </a:solidFill>
              </a:rPr>
              <a:t>are not.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4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ны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219" y="1780627"/>
            <a:ext cx="77177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5400" b="1" dirty="0">
                <a:solidFill>
                  <a:srgbClr val="FFFF00"/>
                </a:solidFill>
              </a:rPr>
              <a:t>Создай предложение, используя слово и картинку.</a:t>
            </a:r>
          </a:p>
        </p:txBody>
      </p:sp>
    </p:spTree>
    <p:extLst>
      <p:ext uri="{BB962C8B-B14F-4D97-AF65-F5344CB8AC3E}">
        <p14:creationId xmlns="" xmlns:p14="http://schemas.microsoft.com/office/powerpoint/2010/main" val="3725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Кира\Desktop\анимашки\0_92bab_2f729e91_L.jp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75" y="188640"/>
            <a:ext cx="3776167" cy="4734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90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Is it black and red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940" y="4922732"/>
            <a:ext cx="1445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No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86916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it </a:t>
            </a:r>
            <a:r>
              <a:rPr lang="en-US" sz="6000" b="1" dirty="0">
                <a:solidFill>
                  <a:srgbClr val="C00000"/>
                </a:solidFill>
              </a:rPr>
              <a:t>is not</a:t>
            </a:r>
            <a:r>
              <a:rPr lang="en-US" sz="6000" b="1" dirty="0" smtClean="0">
                <a:solidFill>
                  <a:srgbClr val="C00000"/>
                </a:solidFill>
              </a:rPr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4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Кира\Desktop\репетиторство англ\Максим\анимашки алфавит\b79cba64b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59226"/>
            <a:ext cx="3787477" cy="3787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66819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FF0000"/>
                </a:solidFill>
              </a:rPr>
              <a:t>Is </a:t>
            </a:r>
            <a:r>
              <a:rPr lang="en-US" sz="6000" b="1" dirty="0">
                <a:solidFill>
                  <a:srgbClr val="FF0000"/>
                </a:solidFill>
              </a:rPr>
              <a:t>it fast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76402"/>
            <a:ext cx="1493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Yes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797152"/>
            <a:ext cx="158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it </a:t>
            </a:r>
            <a:r>
              <a:rPr lang="en-US" sz="6000" b="1" dirty="0">
                <a:solidFill>
                  <a:srgbClr val="C00000"/>
                </a:solidFill>
              </a:rPr>
              <a:t>is</a:t>
            </a:r>
            <a:r>
              <a:rPr lang="en-US" sz="6000" b="1" dirty="0" smtClean="0">
                <a:solidFill>
                  <a:srgbClr val="C00000"/>
                </a:solidFill>
              </a:rPr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Кира\Desktop\анимашки\к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52" y="27995"/>
            <a:ext cx="2837449" cy="3977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Кира\Desktop\анимашки\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64" y="-38028"/>
            <a:ext cx="2592288" cy="4043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8908" y="150805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FF0000"/>
                </a:solidFill>
              </a:rPr>
              <a:t>Are </a:t>
            </a:r>
            <a:r>
              <a:rPr lang="en-US" sz="6000" b="1" dirty="0">
                <a:solidFill>
                  <a:srgbClr val="FF0000"/>
                </a:solidFill>
              </a:rPr>
              <a:t>they teachers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3796" y="4941168"/>
            <a:ext cx="148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No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941168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they </a:t>
            </a:r>
            <a:r>
              <a:rPr lang="en-US" sz="6000" b="1" dirty="0">
                <a:solidFill>
                  <a:srgbClr val="C00000"/>
                </a:solidFill>
              </a:rPr>
              <a:t>are not.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Кира\Desktop\репетиторство англ\Максим\анимашки алфавит\af0d26902c0df15eebdc5c79f83bda5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63" y="0"/>
            <a:ext cx="4041739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8448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Is it ugly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97152"/>
            <a:ext cx="1421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No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797152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it </a:t>
            </a:r>
            <a:r>
              <a:rPr lang="en-US" sz="6000" b="1" dirty="0">
                <a:solidFill>
                  <a:srgbClr val="C00000"/>
                </a:solidFill>
              </a:rPr>
              <a:t>is not</a:t>
            </a:r>
            <a:r>
              <a:rPr lang="en-US" sz="6000" b="1" dirty="0" smtClean="0">
                <a:solidFill>
                  <a:srgbClr val="C00000"/>
                </a:solidFill>
              </a:rPr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69" y="-3810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Кира\Desktop\анимашки\imавв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31" y="0"/>
            <a:ext cx="4808669" cy="299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76632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Is it long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861049"/>
            <a:ext cx="17281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6000" b="1" dirty="0">
                <a:solidFill>
                  <a:srgbClr val="0070C0"/>
                </a:solidFill>
              </a:rPr>
              <a:t>Yes,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861048"/>
            <a:ext cx="457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it </a:t>
            </a:r>
            <a:r>
              <a:rPr lang="en-US" sz="6000" b="1" dirty="0" smtClean="0">
                <a:solidFill>
                  <a:srgbClr val="C00000"/>
                </a:solidFill>
              </a:rPr>
              <a:t>is.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4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Кира\Desktop\анимашки\imкеке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01" y="239691"/>
            <a:ext cx="4797673" cy="3192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3600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FF0000"/>
                </a:solidFill>
              </a:rPr>
              <a:t>Is </a:t>
            </a:r>
            <a:r>
              <a:rPr lang="en-US" sz="6000" b="1" dirty="0">
                <a:solidFill>
                  <a:srgbClr val="FF0000"/>
                </a:solidFill>
              </a:rPr>
              <a:t>she kind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80890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0070C0"/>
                </a:solidFill>
              </a:rPr>
              <a:t>Yes</a:t>
            </a:r>
            <a:r>
              <a:rPr lang="en-US" sz="6000" b="1" dirty="0">
                <a:solidFill>
                  <a:srgbClr val="0070C0"/>
                </a:solidFill>
              </a:rPr>
              <a:t>,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797152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rgbClr val="C00000"/>
                </a:solidFill>
              </a:rPr>
              <a:t>she </a:t>
            </a:r>
            <a:r>
              <a:rPr lang="en-US" sz="6000" b="1" dirty="0">
                <a:solidFill>
                  <a:srgbClr val="C00000"/>
                </a:solidFill>
              </a:rPr>
              <a:t>is.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4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10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фоны\18561257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624927"/>
            <a:ext cx="3362325" cy="376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96752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9600" b="1" dirty="0" smtClean="0">
                <a:solidFill>
                  <a:srgbClr val="C00000"/>
                </a:solidFill>
                <a:latin typeface="Comic Sans MS" pitchFamily="66" charset="0"/>
              </a:rPr>
              <a:t>It … a</a:t>
            </a:r>
            <a:endParaRPr lang="en-US" sz="9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980728"/>
            <a:ext cx="11288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9600" b="1" dirty="0" smtClean="0">
                <a:latin typeface="Comic Sans MS" pitchFamily="66" charset="0"/>
              </a:rPr>
              <a:t>is</a:t>
            </a:r>
            <a:endParaRPr lang="en-US" sz="9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8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41277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He … my</a:t>
            </a:r>
            <a:endParaRPr lang="ru-RU" sz="72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Кира\Desktop\nobita-в-папу-nobisuke-no_4dd2ae76eb664-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74780"/>
            <a:ext cx="2667000" cy="367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1340768"/>
            <a:ext cx="8915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latin typeface="Comic Sans MS" pitchFamily="66" charset="0"/>
              </a:rPr>
              <a:t>is</a:t>
            </a:r>
            <a:endParaRPr lang="en-US" sz="7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0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340768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srgbClr val="7030A0"/>
                </a:solidFill>
                <a:latin typeface="Comic Sans MS" pitchFamily="66" charset="0"/>
              </a:rPr>
              <a:t>They …</a:t>
            </a:r>
            <a:endParaRPr lang="en-US" sz="7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Кира\Desktop\133207604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9256"/>
            <a:ext cx="3727722" cy="3029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196752"/>
            <a:ext cx="1657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prstClr val="black"/>
                </a:solidFill>
                <a:latin typeface="Comic Sans MS" pitchFamily="66" charset="0"/>
              </a:rPr>
              <a:t>are</a:t>
            </a:r>
            <a:endParaRPr lang="en-US" sz="7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0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4784"/>
            <a:ext cx="3522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srgbClr val="00B050"/>
                </a:solidFill>
                <a:latin typeface="Comic Sans MS" pitchFamily="66" charset="0"/>
              </a:rPr>
              <a:t>I …  a 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Кира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858616" cy="3900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1412776"/>
            <a:ext cx="14141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prstClr val="black"/>
                </a:solidFill>
                <a:latin typeface="Comic Sans MS" pitchFamily="66" charset="0"/>
              </a:rPr>
              <a:t>am</a:t>
            </a:r>
            <a:endParaRPr lang="en-US" sz="7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0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340768"/>
            <a:ext cx="30861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We … 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Кира\Desktop\репетиторство англ\Максим\анимашки алфавит\tanzgiraffe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82" y="565631"/>
            <a:ext cx="4741118" cy="3950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1196752"/>
            <a:ext cx="14230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prstClr val="black"/>
                </a:solidFill>
              </a:rPr>
              <a:t>are</a:t>
            </a:r>
            <a:endParaRPr 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0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фоны\030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84784"/>
            <a:ext cx="45255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srgbClr val="FF0066"/>
                </a:solidFill>
                <a:latin typeface="Comic Sans MS" pitchFamily="66" charset="0"/>
              </a:rPr>
              <a:t>She … my</a:t>
            </a:r>
            <a:endParaRPr lang="en-US" sz="72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s://encrypted-tbn2.gstatic.com/images?q=tbn:ANd9GcRWiBcXiYyjYJZHKasI2AZwo825lEyp-T8aHbNno7E9vlxwmoHmW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84" y="164833"/>
            <a:ext cx="3466093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1340768"/>
            <a:ext cx="7793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7200" b="1" dirty="0" smtClean="0">
                <a:solidFill>
                  <a:prstClr val="black"/>
                </a:solidFill>
              </a:rPr>
              <a:t>is</a:t>
            </a:r>
            <a:endParaRPr 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4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251</Words>
  <Application>Microsoft Office PowerPoint</Application>
  <PresentationFormat>Экран (4:3)</PresentationFormat>
  <Paragraphs>98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</dc:creator>
  <cp:lastModifiedBy>Крохин</cp:lastModifiedBy>
  <cp:revision>21</cp:revision>
  <dcterms:created xsi:type="dcterms:W3CDTF">2013-02-24T01:12:24Z</dcterms:created>
  <dcterms:modified xsi:type="dcterms:W3CDTF">2013-11-12T20:10:55Z</dcterms:modified>
</cp:coreProperties>
</file>