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Повторение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7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/>
              <a:t>Назови знак сложения:</a:t>
            </a:r>
            <a:endParaRPr lang="ru-RU" sz="6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–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&lt;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&gt;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+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267744" y="5013176"/>
            <a:ext cx="864096" cy="7200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72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i="1" dirty="0" smtClean="0"/>
              <a:t>Назови знак вычитания:</a:t>
            </a:r>
            <a:endParaRPr lang="ru-RU" sz="6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–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&lt;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&gt;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+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267744" y="1772816"/>
            <a:ext cx="864096" cy="7200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19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i="1" dirty="0" smtClean="0"/>
              <a:t>Сумма чисел 4 и 2 равна:</a:t>
            </a:r>
            <a:endParaRPr lang="ru-RU" sz="6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1. 3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2. 6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3. 5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4. 2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267744" y="2852936"/>
            <a:ext cx="864096" cy="7200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19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000" i="1" dirty="0" smtClean="0"/>
              <a:t>Если из 9 вычесть 1, получится:</a:t>
            </a:r>
            <a:endParaRPr lang="ru-RU" sz="6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1. 8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2. 10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3. 7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4. 6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267744" y="1772816"/>
            <a:ext cx="864096" cy="7200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19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/>
              <a:t>От какого числа надо отнять 2, чтобы получить 5: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1. 7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2. 4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3. 3</a:t>
            </a:r>
          </a:p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4. 2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123728" y="1772816"/>
            <a:ext cx="864096" cy="7200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19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 с помощью математических знаков.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>
            <a:noAutofit/>
          </a:bodyPr>
          <a:lstStyle/>
          <a:p>
            <a:r>
              <a:rPr lang="ru-RU" sz="3200" b="1" dirty="0"/>
              <a:t>сумма чисел 5 и 1 равна </a:t>
            </a:r>
            <a:r>
              <a:rPr lang="ru-RU" sz="3200" b="1" dirty="0" smtClean="0"/>
              <a:t>6;</a:t>
            </a:r>
          </a:p>
          <a:p>
            <a:r>
              <a:rPr lang="ru-RU" sz="3200" b="1" dirty="0" smtClean="0"/>
              <a:t>Первое слагаемое 2, второе слагаемое 5, найди значение суммы;</a:t>
            </a:r>
          </a:p>
          <a:p>
            <a:r>
              <a:rPr lang="ru-RU" sz="3200" b="1" dirty="0" smtClean="0"/>
              <a:t>Найди первое слагаемое , если второе- 6, а значение суммы равно 8.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3933523"/>
            <a:ext cx="19591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5+1=6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9158" y="4653136"/>
            <a:ext cx="19271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2+5=7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79724" y="5308637"/>
            <a:ext cx="19271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2+6=8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219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</TotalTime>
  <Words>138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Паркет</vt:lpstr>
      <vt:lpstr>Повторение </vt:lpstr>
      <vt:lpstr>Назови знак сложения:</vt:lpstr>
      <vt:lpstr>Назови знак вычитания:</vt:lpstr>
      <vt:lpstr>Сумма чисел 4 и 2 равна:</vt:lpstr>
      <vt:lpstr>Если из 9 вычесть 1, получится:</vt:lpstr>
      <vt:lpstr>От какого числа надо отнять 2, чтобы получить 5:</vt:lpstr>
      <vt:lpstr>Запиши с помощью математических знаков.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</dc:title>
  <dc:creator>Николай</dc:creator>
  <cp:lastModifiedBy>Николай</cp:lastModifiedBy>
  <cp:revision>2</cp:revision>
  <dcterms:created xsi:type="dcterms:W3CDTF">2013-12-15T18:01:00Z</dcterms:created>
  <dcterms:modified xsi:type="dcterms:W3CDTF">2013-12-15T18:15:42Z</dcterms:modified>
</cp:coreProperties>
</file>