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59" r:id="rId8"/>
    <p:sldId id="258" r:id="rId9"/>
    <p:sldId id="264" r:id="rId10"/>
    <p:sldId id="265" r:id="rId11"/>
    <p:sldId id="266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92;&#1080;&#1079;&#1082;&#1091;&#1083;&#1100;&#1090;&#1084;&#1080;&#1085;&#1091;&#1090;&#1082;&#1072;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УРОК МАТЕМАТИКИ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464496" cy="6238875"/>
          </a:xfrm>
        </p:spPr>
        <p:txBody>
          <a:bodyPr/>
          <a:lstStyle/>
          <a:p>
            <a:pPr>
              <a:buNone/>
            </a:pPr>
            <a:r>
              <a:rPr lang="ru-RU" dirty="0"/>
              <a:t>137мин … 1ч37мин</a:t>
            </a:r>
          </a:p>
          <a:p>
            <a:pPr>
              <a:buNone/>
            </a:pPr>
            <a:r>
              <a:rPr lang="ru-RU" dirty="0"/>
              <a:t>3сут … 68ч</a:t>
            </a:r>
          </a:p>
          <a:p>
            <a:pPr>
              <a:buNone/>
            </a:pPr>
            <a:r>
              <a:rPr lang="ru-RU" dirty="0"/>
              <a:t>76км8м … 94км3м</a:t>
            </a:r>
          </a:p>
          <a:p>
            <a:pPr>
              <a:buNone/>
            </a:pPr>
            <a:r>
              <a:rPr lang="ru-RU" dirty="0"/>
              <a:t>3мин … 120сек</a:t>
            </a:r>
          </a:p>
          <a:p>
            <a:pPr>
              <a:buNone/>
            </a:pPr>
            <a:r>
              <a:rPr lang="ru-RU" dirty="0"/>
              <a:t>7м50см … 7м5см</a:t>
            </a:r>
          </a:p>
          <a:p>
            <a:pPr>
              <a:buNone/>
            </a:pPr>
            <a:r>
              <a:rPr lang="ru-RU" dirty="0"/>
              <a:t>4м5см … 450см</a:t>
            </a:r>
          </a:p>
          <a:p>
            <a:pPr>
              <a:buNone/>
            </a:pPr>
            <a:r>
              <a:rPr lang="ru-RU" dirty="0"/>
              <a:t>1дм5см … 2дм</a:t>
            </a:r>
          </a:p>
          <a:p>
            <a:pPr>
              <a:buNone/>
            </a:pPr>
            <a:r>
              <a:rPr lang="ru-RU" dirty="0"/>
              <a:t>9дм … 59см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PC\Downloads\mickey-m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86" y="332656"/>
            <a:ext cx="439102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336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137мин. </a:t>
            </a:r>
            <a:r>
              <a:rPr lang="en-US" b="1" dirty="0" smtClean="0"/>
              <a:t>&gt;</a:t>
            </a:r>
            <a:r>
              <a:rPr lang="ru-RU" b="1" dirty="0" smtClean="0"/>
              <a:t> 1ч37мин.</a:t>
            </a:r>
          </a:p>
          <a:p>
            <a:pPr>
              <a:buNone/>
            </a:pPr>
            <a:r>
              <a:rPr lang="ru-RU" b="1" dirty="0" smtClean="0"/>
              <a:t>137 мин.  </a:t>
            </a:r>
            <a:r>
              <a:rPr lang="en-US" b="1" dirty="0" smtClean="0"/>
              <a:t>&gt;</a:t>
            </a:r>
            <a:r>
              <a:rPr lang="ru-RU" b="1" dirty="0" smtClean="0"/>
              <a:t>  97 мин.</a:t>
            </a:r>
            <a:endParaRPr lang="ru-RU" b="1" dirty="0"/>
          </a:p>
          <a:p>
            <a:pPr>
              <a:buNone/>
            </a:pPr>
            <a:r>
              <a:rPr lang="ru-RU" b="1" dirty="0"/>
              <a:t>3сут </a:t>
            </a:r>
            <a:r>
              <a:rPr lang="en-US" b="1" dirty="0" smtClean="0"/>
              <a:t>&gt;</a:t>
            </a:r>
            <a:r>
              <a:rPr lang="ru-RU" b="1" dirty="0" smtClean="0"/>
              <a:t> 68ч</a:t>
            </a:r>
          </a:p>
          <a:p>
            <a:pPr>
              <a:buNone/>
            </a:pPr>
            <a:r>
              <a:rPr lang="ru-RU" b="1" dirty="0" smtClean="0"/>
              <a:t>72 ч.</a:t>
            </a:r>
            <a:r>
              <a:rPr lang="en-US" b="1" dirty="0" smtClean="0"/>
              <a:t> &gt;</a:t>
            </a:r>
            <a:r>
              <a:rPr lang="ru-RU" b="1" dirty="0" smtClean="0"/>
              <a:t>   68 ч.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7м50см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&gt;</a:t>
            </a:r>
            <a:r>
              <a:rPr lang="ru-RU" b="1" dirty="0" smtClean="0"/>
              <a:t> 7м5см</a:t>
            </a:r>
          </a:p>
          <a:p>
            <a:pPr>
              <a:buNone/>
            </a:pPr>
            <a:r>
              <a:rPr lang="ru-RU" b="1" dirty="0" smtClean="0"/>
              <a:t>750 см  </a:t>
            </a:r>
            <a:r>
              <a:rPr lang="en-US" b="1" dirty="0" smtClean="0"/>
              <a:t>&gt;</a:t>
            </a:r>
            <a:r>
              <a:rPr lang="ru-RU" b="1" dirty="0" smtClean="0"/>
              <a:t>   705 см</a:t>
            </a:r>
            <a:endParaRPr lang="ru-RU" b="1" dirty="0"/>
          </a:p>
          <a:p>
            <a:pPr>
              <a:buNone/>
            </a:pPr>
            <a:r>
              <a:rPr lang="ru-RU" b="1" dirty="0"/>
              <a:t>4м5см </a:t>
            </a:r>
            <a:r>
              <a:rPr lang="en-US" b="1" dirty="0" smtClean="0"/>
              <a:t>&lt;</a:t>
            </a:r>
            <a:r>
              <a:rPr lang="ru-RU" b="1" dirty="0" smtClean="0"/>
              <a:t> 450см</a:t>
            </a:r>
          </a:p>
          <a:p>
            <a:pPr>
              <a:buNone/>
            </a:pPr>
            <a:r>
              <a:rPr lang="ru-RU" b="1" dirty="0" smtClean="0"/>
              <a:t>405 см </a:t>
            </a:r>
            <a:r>
              <a:rPr lang="en-US" b="1" dirty="0" smtClean="0"/>
              <a:t> &lt;</a:t>
            </a:r>
            <a:r>
              <a:rPr lang="ru-RU" b="1" dirty="0" smtClean="0"/>
              <a:t>   450 см</a:t>
            </a:r>
            <a:endParaRPr lang="ru-RU" b="1" dirty="0"/>
          </a:p>
          <a:p>
            <a:pPr>
              <a:buNone/>
            </a:pPr>
            <a:r>
              <a:rPr lang="ru-RU" b="1" dirty="0"/>
              <a:t>1дм5см </a:t>
            </a:r>
            <a:r>
              <a:rPr lang="en-US" b="1" dirty="0" smtClean="0"/>
              <a:t>&lt;</a:t>
            </a:r>
            <a:r>
              <a:rPr lang="ru-RU" b="1" dirty="0" smtClean="0"/>
              <a:t> 2дм</a:t>
            </a:r>
          </a:p>
          <a:p>
            <a:pPr>
              <a:buNone/>
            </a:pPr>
            <a:r>
              <a:rPr lang="ru-RU" b="1" dirty="0" smtClean="0"/>
              <a:t>15 см  </a:t>
            </a:r>
            <a:r>
              <a:rPr lang="en-US" b="1" dirty="0" smtClean="0"/>
              <a:t>&lt;</a:t>
            </a:r>
            <a:r>
              <a:rPr lang="ru-RU" b="1" dirty="0" smtClean="0"/>
              <a:t>   20 см</a:t>
            </a:r>
            <a:endParaRPr lang="ru-RU" b="1" dirty="0"/>
          </a:p>
          <a:p>
            <a:pPr>
              <a:buNone/>
            </a:pPr>
            <a:r>
              <a:rPr lang="ru-RU" b="1" dirty="0"/>
              <a:t>9дм </a:t>
            </a:r>
            <a:r>
              <a:rPr lang="en-US" b="1" dirty="0" smtClean="0"/>
              <a:t>&gt;</a:t>
            </a:r>
            <a:r>
              <a:rPr lang="ru-RU" b="1" dirty="0" smtClean="0"/>
              <a:t> 59см</a:t>
            </a:r>
          </a:p>
          <a:p>
            <a:pPr>
              <a:buNone/>
            </a:pPr>
            <a:r>
              <a:rPr lang="ru-RU" b="1" dirty="0" smtClean="0"/>
              <a:t>90 см  </a:t>
            </a:r>
            <a:r>
              <a:rPr lang="en-US" b="1" dirty="0" smtClean="0"/>
              <a:t>&gt;</a:t>
            </a:r>
            <a:r>
              <a:rPr lang="ru-RU" b="1" dirty="0" smtClean="0"/>
              <a:t> 59 см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0242" name="Picture 2" descr="http://www.coollady.ru/puc/5/MM/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116632"/>
            <a:ext cx="4032448" cy="62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Итог</a:t>
            </a:r>
            <a:endParaRPr lang="ru-RU" sz="8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Я сегодня запомнил (запомнила), что…</a:t>
            </a:r>
          </a:p>
          <a:p>
            <a:pPr marL="0" indent="0">
              <a:buNone/>
            </a:pPr>
            <a:r>
              <a:rPr lang="ru-RU" b="1" dirty="0" smtClean="0"/>
              <a:t>Я научился (научилась)…</a:t>
            </a:r>
          </a:p>
          <a:p>
            <a:pPr marL="0" indent="0">
              <a:buNone/>
            </a:pPr>
            <a:r>
              <a:rPr lang="ru-RU" b="1" dirty="0" smtClean="0"/>
              <a:t>У меня хорошо получалось…</a:t>
            </a:r>
          </a:p>
          <a:p>
            <a:pPr marL="0" indent="0">
              <a:buNone/>
            </a:pPr>
            <a:r>
              <a:rPr lang="ru-RU" b="1" dirty="0" smtClean="0"/>
              <a:t>Мне было трудно…</a:t>
            </a:r>
            <a:endParaRPr lang="ru-RU" b="1" dirty="0"/>
          </a:p>
        </p:txBody>
      </p:sp>
      <p:pic>
        <p:nvPicPr>
          <p:cNvPr id="4" name="Рисунок 3" descr="http://rg.foto.radikal.ru/0707/83/de652a7c953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5290"/>
            <a:ext cx="2808312" cy="271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1201.hizliresim.com/t/s/21vlh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517900" cy="431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2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tatildefark.com/resimler/tanimlar/b/17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0" y="260648"/>
            <a:ext cx="4464496" cy="3312368"/>
          </a:xfrm>
          <a:prstGeom prst="wedgeEllipseCallout">
            <a:avLst>
              <a:gd name="adj1" fmla="val 51042"/>
              <a:gd name="adj2" fmla="val 200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Стр. 66 № 14, 15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4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apricorn.ru/fotogallery/1276790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3388" y="260648"/>
            <a:ext cx="6010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ЕВРОДИСНЕЙЛЕНД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0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7419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Найти частное чисел: </a:t>
            </a:r>
            <a:r>
              <a:rPr lang="ru-RU" dirty="0" smtClean="0"/>
              <a:t>75 </a:t>
            </a:r>
            <a:r>
              <a:rPr lang="ru-RU" dirty="0"/>
              <a:t>и </a:t>
            </a:r>
            <a:r>
              <a:rPr lang="ru-RU" dirty="0" smtClean="0"/>
              <a:t>15.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Во сколько раз </a:t>
            </a:r>
            <a:r>
              <a:rPr lang="ru-RU" dirty="0" smtClean="0"/>
              <a:t>900 </a:t>
            </a:r>
            <a:r>
              <a:rPr lang="ru-RU" dirty="0"/>
              <a:t>больше </a:t>
            </a:r>
            <a:r>
              <a:rPr lang="ru-RU" dirty="0" smtClean="0"/>
              <a:t>100?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Найти разность </a:t>
            </a:r>
            <a:r>
              <a:rPr lang="ru-RU" dirty="0" smtClean="0"/>
              <a:t>чисел:470 </a:t>
            </a:r>
            <a:r>
              <a:rPr lang="ru-RU" dirty="0"/>
              <a:t>и </a:t>
            </a:r>
            <a:r>
              <a:rPr lang="ru-RU" dirty="0" smtClean="0"/>
              <a:t>200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680 </a:t>
            </a:r>
            <a:r>
              <a:rPr lang="ru-RU" dirty="0"/>
              <a:t>уменьшить на 70.</a:t>
            </a:r>
          </a:p>
          <a:p>
            <a:pPr>
              <a:lnSpc>
                <a:spcPct val="120000"/>
              </a:lnSpc>
            </a:pPr>
            <a:r>
              <a:rPr lang="ru-RU" dirty="0"/>
              <a:t>Из какого числа вычли </a:t>
            </a:r>
            <a:r>
              <a:rPr lang="ru-RU" dirty="0" smtClean="0"/>
              <a:t>56 </a:t>
            </a:r>
            <a:r>
              <a:rPr lang="ru-RU" dirty="0"/>
              <a:t>и получили 27?</a:t>
            </a:r>
          </a:p>
          <a:p>
            <a:pPr>
              <a:lnSpc>
                <a:spcPct val="120000"/>
              </a:lnSpc>
            </a:pPr>
            <a:r>
              <a:rPr lang="ru-RU" dirty="0"/>
              <a:t>Вычислить: </a:t>
            </a:r>
            <a:r>
              <a:rPr lang="ru-RU" dirty="0" smtClean="0"/>
              <a:t>90-50+20-30+11=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Во сколько раз </a:t>
            </a:r>
            <a:r>
              <a:rPr lang="ru-RU" dirty="0" smtClean="0"/>
              <a:t>420 </a:t>
            </a:r>
            <a:r>
              <a:rPr lang="ru-RU" dirty="0"/>
              <a:t>больше </a:t>
            </a:r>
            <a:r>
              <a:rPr lang="ru-RU" dirty="0" smtClean="0"/>
              <a:t>7?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Найти одну </a:t>
            </a:r>
            <a:r>
              <a:rPr lang="ru-RU" dirty="0" smtClean="0"/>
              <a:t>шестую  </a:t>
            </a:r>
            <a:r>
              <a:rPr lang="ru-RU" dirty="0"/>
              <a:t>от </a:t>
            </a:r>
            <a:r>
              <a:rPr lang="ru-RU" dirty="0" smtClean="0"/>
              <a:t>360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</a:pPr>
            <a:r>
              <a:rPr lang="ru-RU" dirty="0"/>
              <a:t>На какое число умножили 60 и получили </a:t>
            </a:r>
            <a:r>
              <a:rPr lang="ru-RU" dirty="0" smtClean="0"/>
              <a:t>540</a:t>
            </a:r>
            <a:r>
              <a:rPr lang="ru-RU" dirty="0"/>
              <a:t>?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6" name="Цилиндр 5"/>
          <p:cNvSpPr/>
          <p:nvPr/>
        </p:nvSpPr>
        <p:spPr>
          <a:xfrm rot="5400000">
            <a:off x="4247593" y="145793"/>
            <a:ext cx="517744" cy="84969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 rot="5400000">
            <a:off x="4228814" y="-387423"/>
            <a:ext cx="576063" cy="8496944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 rot="5400000">
            <a:off x="4264819" y="-927483"/>
            <a:ext cx="504055" cy="8496944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 rot="5400000">
            <a:off x="4300721" y="-1397686"/>
            <a:ext cx="436349" cy="849694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 rot="5400000">
            <a:off x="4302872" y="-1827584"/>
            <a:ext cx="432048" cy="8496944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Цилиндр 10"/>
          <p:cNvSpPr/>
          <p:nvPr/>
        </p:nvSpPr>
        <p:spPr>
          <a:xfrm rot="5400000">
            <a:off x="4264819" y="-2295636"/>
            <a:ext cx="504056" cy="8496944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5400000">
            <a:off x="4274040" y="-2790471"/>
            <a:ext cx="485614" cy="849694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 rot="5400000">
            <a:off x="4291274" y="-3267333"/>
            <a:ext cx="455243" cy="849694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 rot="5400000">
            <a:off x="4289180" y="-3724671"/>
            <a:ext cx="459432" cy="8496944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nopix.ru/wp-content/uploads/2012/01/mishki_gammi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26" y="4653137"/>
            <a:ext cx="2047602" cy="22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bestholidays.ro/agentie-turism-bucuresti/Disneyland%20Paris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8" y="404"/>
            <a:ext cx="9148598" cy="68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Математика в стране Диснея.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lazytrip.ru/wp-content/uploads/2012/11/d6bc3d8916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9"/>
            <a:ext cx="9144000" cy="717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-fotki.yandex.ru/get/5309/89635038.630/0_6ff7a_1e9146c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9049" y="3098728"/>
            <a:ext cx="3024336" cy="41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51520" y="260648"/>
            <a:ext cx="6768752" cy="4680520"/>
          </a:xfrm>
          <a:prstGeom prst="wedgeEllipseCallout">
            <a:avLst>
              <a:gd name="adj1" fmla="val 51042"/>
              <a:gd name="adj2" fmla="val 200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1 мешке 48 кг крупы, в другом в 4 раза меньше. Всю крупу разложили в пакеты по 3 кг в каждый. Сколько пакетов с крупой получилось?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427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razdnikko.com/images/2012-03-22/evro-disnejlend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9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-fotki.yandex.ru/get/5311/119528728.d98/0_a4fc2_56d8df63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9861"/>
            <a:ext cx="3131840" cy="40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195736" y="7635"/>
            <a:ext cx="6768752" cy="4680520"/>
          </a:xfrm>
          <a:prstGeom prst="wedgeEllipseCallout">
            <a:avLst>
              <a:gd name="adj1" fmla="val -63492"/>
              <a:gd name="adj2" fmla="val 41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1 магазин привезли 100 коробок с конфетами, а в другой магазин на 50 коробок меньше. Сколько килограммов конфет привезли в два магазина всего, если в каждой коробке было по 4 кг конфет?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25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7" name="Picture 5" descr="C:\Users\PC\Downloads\post-113241-135228562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"/>
            <a:ext cx="812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mastertorrent.com/media/images/514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0" y="75839"/>
            <a:ext cx="7038332" cy="67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7281" y="1692385"/>
            <a:ext cx="1768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8" name="Picture 10" descr="http://www.fixinthemix.com/Cartoon_Voice_Over/tumm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839"/>
            <a:ext cx="32239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84168" y="2462869"/>
            <a:ext cx="1768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60" name="Picture 12" descr="http://sf.faint.ru/dl/cf3189806fe8f431813c670e7561cbc1724cae8c/b/3ca61037c412ab88ca7044e16758bfdb/45510/0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3587"/>
            <a:ext cx="3380166" cy="45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28396" y="476672"/>
            <a:ext cx="74320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8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icar.ro/oferte-turism/14276711_5_h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" y="-1"/>
            <a:ext cx="9202452" cy="68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www.johnnydeppfan.ru/image/dd/rolston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89003"/>
            <a:ext cx="2365343" cy="32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51520" y="260648"/>
            <a:ext cx="6768752" cy="4680520"/>
          </a:xfrm>
          <a:prstGeom prst="wedgeEllipseCallout">
            <a:avLst>
              <a:gd name="adj1" fmla="val 51042"/>
              <a:gd name="adj2" fmla="val 435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Периметр квадрата равен периметру треугольника со сторонами </a:t>
            </a:r>
            <a:r>
              <a:rPr lang="ru-RU" sz="2800" dirty="0" smtClean="0"/>
              <a:t>8см</a:t>
            </a:r>
            <a:r>
              <a:rPr lang="ru-RU" sz="2800" dirty="0"/>
              <a:t>, 3см и </a:t>
            </a:r>
            <a:r>
              <a:rPr lang="ru-RU" sz="2800" dirty="0" smtClean="0"/>
              <a:t>9см</a:t>
            </a:r>
            <a:r>
              <a:rPr lang="ru-RU" sz="2800" dirty="0"/>
              <a:t>.</a:t>
            </a:r>
          </a:p>
          <a:p>
            <a:r>
              <a:rPr lang="ru-RU" sz="2800" dirty="0"/>
              <a:t>Чему равна длина стороны квадрата?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428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PC</dc:creator>
  <cp:lastModifiedBy>PC</cp:lastModifiedBy>
  <cp:revision>8</cp:revision>
  <dcterms:created xsi:type="dcterms:W3CDTF">2013-04-16T16:19:02Z</dcterms:created>
  <dcterms:modified xsi:type="dcterms:W3CDTF">2013-04-16T17:52:46Z</dcterms:modified>
</cp:coreProperties>
</file>