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B4C1-1188-4CDF-BC26-C58A71844BF5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A277-9C99-4F06-98A0-2212599E10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B4C1-1188-4CDF-BC26-C58A71844BF5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A277-9C99-4F06-98A0-2212599E1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B4C1-1188-4CDF-BC26-C58A71844BF5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A277-9C99-4F06-98A0-2212599E1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B4C1-1188-4CDF-BC26-C58A71844BF5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A277-9C99-4F06-98A0-2212599E1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B4C1-1188-4CDF-BC26-C58A71844BF5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A277-9C99-4F06-98A0-2212599E109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B4C1-1188-4CDF-BC26-C58A71844BF5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A277-9C99-4F06-98A0-2212599E1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B4C1-1188-4CDF-BC26-C58A71844BF5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A277-9C99-4F06-98A0-2212599E1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B4C1-1188-4CDF-BC26-C58A71844BF5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A277-9C99-4F06-98A0-2212599E1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B4C1-1188-4CDF-BC26-C58A71844BF5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A277-9C99-4F06-98A0-2212599E1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B4C1-1188-4CDF-BC26-C58A71844BF5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5A277-9C99-4F06-98A0-2212599E10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4B4C1-1188-4CDF-BC26-C58A71844BF5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355A277-9C99-4F06-98A0-2212599E109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C4B4C1-1188-4CDF-BC26-C58A71844BF5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55A277-9C99-4F06-98A0-2212599E109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8215064" cy="29397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Урок информатике</a:t>
            </a:r>
            <a:br>
              <a:rPr lang="ru-RU" dirty="0" smtClean="0"/>
            </a:br>
            <a:r>
              <a:rPr lang="ru-RU" dirty="0" smtClean="0"/>
              <a:t>2 класс</a:t>
            </a:r>
            <a:br>
              <a:rPr lang="ru-RU" dirty="0" smtClean="0"/>
            </a:br>
            <a:r>
              <a:rPr lang="ru-RU" dirty="0" smtClean="0"/>
              <a:t>Тема: «Числовая информатика»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221088"/>
            <a:ext cx="7854696" cy="760048"/>
          </a:xfrm>
        </p:spPr>
        <p:txBody>
          <a:bodyPr/>
          <a:lstStyle/>
          <a:p>
            <a:r>
              <a:rPr lang="ru-RU" dirty="0" smtClean="0"/>
              <a:t>Учитель : </a:t>
            </a:r>
            <a:r>
              <a:rPr lang="ru-RU" dirty="0" err="1" smtClean="0"/>
              <a:t>Люлякина</a:t>
            </a:r>
            <a:r>
              <a:rPr lang="ru-RU" dirty="0" smtClean="0"/>
              <a:t> Ирина Юрьевна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19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9036496" cy="237626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	Числами обозначают не только информацию о количестве (числе) предметов, но и информацию об их порядковых номерах (числовую информацию)</a:t>
            </a:r>
            <a:endParaRPr lang="ru-RU" sz="3200" dirty="0"/>
          </a:p>
        </p:txBody>
      </p:sp>
      <p:pic>
        <p:nvPicPr>
          <p:cNvPr id="8194" name="Picture 2" descr="Самые красивые дома мира картин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2" y="3861048"/>
            <a:ext cx="318024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Хроника событий Смоленск. Хроника событи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94670"/>
            <a:ext cx="2448272" cy="277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Что такое интимность и зачем она нужна. Сегодня на VELVET.by. 21.b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61048"/>
            <a:ext cx="2592288" cy="277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7544" y="2967335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№ 1</a:t>
            </a:r>
            <a:r>
              <a:rPr lang="ru-RU" dirty="0" smtClean="0"/>
              <a:t>				</a:t>
            </a:r>
            <a:r>
              <a:rPr lang="ru-RU" sz="3600" dirty="0" smtClean="0"/>
              <a:t>№ 2	</a:t>
            </a:r>
            <a:r>
              <a:rPr lang="ru-RU" dirty="0" smtClean="0"/>
              <a:t>		</a:t>
            </a:r>
            <a:r>
              <a:rPr lang="ru-RU" sz="3600" dirty="0" smtClean="0"/>
              <a:t>№ 3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39285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</p:spPr>
        <p:txBody>
          <a:bodyPr/>
          <a:lstStyle/>
          <a:p>
            <a:pPr algn="ctr"/>
            <a:r>
              <a:rPr lang="ru-RU" dirty="0" smtClean="0"/>
              <a:t>Копилка знаний.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Числовая информация – </a:t>
            </a:r>
            <a:r>
              <a:rPr lang="ru-RU" sz="3200" dirty="0" smtClean="0"/>
              <a:t>это информация о количестве предметов или порядковом номере предмета.</a:t>
            </a:r>
          </a:p>
          <a:p>
            <a:r>
              <a:rPr lang="ru-RU" sz="3200" b="1" dirty="0" smtClean="0"/>
              <a:t>Числовые данные – </a:t>
            </a:r>
            <a:r>
              <a:rPr lang="ru-RU" sz="3200" dirty="0" smtClean="0"/>
              <a:t>это числовая информация, закодированная с помощью чисел.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14751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658448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Вспомните сказку «Репка». Сколько героев помогало дедушке вытащить репку? Какой порядковый номер у внучки? Составьте короткий рассказ.</a:t>
            </a:r>
            <a:endParaRPr lang="ru-RU" sz="3200" dirty="0"/>
          </a:p>
        </p:txBody>
      </p:sp>
      <p:pic>
        <p:nvPicPr>
          <p:cNvPr id="9218" name="Picture 2" descr="Позвала бабка внучку - Фото 19 - Сказка Репка - Сказки и игры - Фотосай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04" y="1916832"/>
            <a:ext cx="762000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81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1152128"/>
          </a:xfrm>
        </p:spPr>
        <p:txBody>
          <a:bodyPr/>
          <a:lstStyle/>
          <a:p>
            <a:pPr algn="ctr"/>
            <a:r>
              <a:rPr lang="ru-RU" dirty="0" smtClean="0"/>
              <a:t>Подведём итоги.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844824"/>
            <a:ext cx="8218112" cy="2736304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1-Для записи числовой информации в математике используют…. </a:t>
            </a:r>
          </a:p>
          <a:p>
            <a:r>
              <a:rPr lang="ru-RU" sz="3600" dirty="0" smtClean="0"/>
              <a:t>2-Числом можно обозначить ….</a:t>
            </a:r>
          </a:p>
          <a:p>
            <a:r>
              <a:rPr lang="ru-RU" sz="3600" dirty="0" smtClean="0"/>
              <a:t>3-Числовую информацию можно преобразовать ….</a:t>
            </a:r>
          </a:p>
          <a:p>
            <a:endParaRPr lang="ru-RU" sz="3600" dirty="0"/>
          </a:p>
        </p:txBody>
      </p:sp>
      <p:pic>
        <p:nvPicPr>
          <p:cNvPr id="11266" name="Picture 2" descr="Физминутка &quot;Две сестрицы -две руки&quot; - Картинка 17421/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653136"/>
            <a:ext cx="2376264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549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7772400" cy="1872208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задание:</a:t>
            </a:r>
            <a:br>
              <a:rPr lang="ru-RU" dirty="0" smtClean="0"/>
            </a:br>
            <a:r>
              <a:rPr lang="ru-RU" sz="4400" dirty="0" smtClean="0"/>
              <a:t>стр.19-24, задание стр.25.</a:t>
            </a:r>
            <a:endParaRPr lang="ru-RU" sz="4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916832"/>
            <a:ext cx="7772400" cy="2297544"/>
          </a:xfrm>
        </p:spPr>
        <p:txBody>
          <a:bodyPr>
            <a:normAutofit fontScale="92500" lnSpcReduction="20000"/>
          </a:bodyPr>
          <a:lstStyle/>
          <a:p>
            <a:r>
              <a:rPr lang="ru-RU" sz="3900" dirty="0" smtClean="0"/>
              <a:t>Урок полезен, всё понятно. </a:t>
            </a:r>
          </a:p>
          <a:p>
            <a:r>
              <a:rPr lang="ru-RU" sz="3900" dirty="0" smtClean="0"/>
              <a:t>Лишь кое-что чуть-чуть неясно.</a:t>
            </a:r>
          </a:p>
          <a:p>
            <a:r>
              <a:rPr lang="ru-RU" sz="3900" dirty="0" smtClean="0"/>
              <a:t>Ещё придётся потрудиться.</a:t>
            </a:r>
          </a:p>
          <a:p>
            <a:r>
              <a:rPr lang="ru-RU" sz="3900" dirty="0" smtClean="0"/>
              <a:t>Да, трудно всё-таки учиться!</a:t>
            </a:r>
          </a:p>
          <a:p>
            <a:endParaRPr lang="ru-RU" dirty="0"/>
          </a:p>
        </p:txBody>
      </p:sp>
      <p:pic>
        <p:nvPicPr>
          <p:cNvPr id="12290" name="Picture 2" descr="Благодарим за внимание - Картинка 7047/3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93096"/>
            <a:ext cx="3024336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99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512168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dirty="0" smtClean="0"/>
              <a:t>	Это мы знаем.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Числом можно закодировать количество предметов или, как ещё говорят,- число предметов.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324821"/>
              </p:ext>
            </p:extLst>
          </p:nvPr>
        </p:nvGraphicFramePr>
        <p:xfrm>
          <a:off x="827584" y="2060848"/>
          <a:ext cx="7488832" cy="351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872208"/>
                <a:gridCol w="1872208"/>
              </a:tblGrid>
              <a:tr h="108012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Цифра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Название цифры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Цифра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Название цифры</a:t>
                      </a:r>
                      <a:endParaRPr lang="ru-RU" sz="2600" dirty="0"/>
                    </a:p>
                  </a:txBody>
                  <a:tcPr/>
                </a:tc>
              </a:tr>
              <a:tr h="36400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1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Один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6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Шесть</a:t>
                      </a:r>
                      <a:endParaRPr lang="ru-RU" sz="2600" dirty="0"/>
                    </a:p>
                  </a:txBody>
                  <a:tcPr/>
                </a:tc>
              </a:tr>
              <a:tr h="36400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2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Два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7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Семь</a:t>
                      </a:r>
                      <a:endParaRPr lang="ru-RU" sz="2600" dirty="0"/>
                    </a:p>
                  </a:txBody>
                  <a:tcPr/>
                </a:tc>
              </a:tr>
              <a:tr h="36400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3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Три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8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Восемь</a:t>
                      </a:r>
                      <a:endParaRPr lang="ru-RU" sz="2600" dirty="0"/>
                    </a:p>
                  </a:txBody>
                  <a:tcPr/>
                </a:tc>
              </a:tr>
              <a:tr h="36400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4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Четыре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9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Девять</a:t>
                      </a:r>
                      <a:endParaRPr lang="ru-RU" sz="2600" dirty="0"/>
                    </a:p>
                  </a:txBody>
                  <a:tcPr/>
                </a:tc>
              </a:tr>
              <a:tr h="364000"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5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пять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0</a:t>
                      </a:r>
                      <a:endParaRPr lang="ru-RU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600" dirty="0" smtClean="0"/>
                        <a:t>ноль</a:t>
                      </a:r>
                      <a:endParaRPr lang="ru-RU" sz="2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68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08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 появился счёт?</a:t>
            </a:r>
            <a:endParaRPr lang="ru-RU" dirty="0"/>
          </a:p>
        </p:txBody>
      </p:sp>
      <p:pic>
        <p:nvPicPr>
          <p:cNvPr id="2050" name="Picture 2" descr="Ученые нашли под Тобольском останки древних людей / Это могли быть первобытные охотники на мамонтов - Рамблер-Но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4200467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ИЗ ИСТОРИИ МАТЕМАТИКИ - Валентина Волина. Праздник Чис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406" y="2204864"/>
            <a:ext cx="4201074" cy="409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0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7"/>
            <a:ext cx="8511480" cy="1296144"/>
          </a:xfrm>
        </p:spPr>
        <p:txBody>
          <a:bodyPr>
            <a:noAutofit/>
          </a:bodyPr>
          <a:lstStyle/>
          <a:p>
            <a:r>
              <a:rPr lang="ru-RU" sz="4000" dirty="0" smtClean="0"/>
              <a:t>Первые понятиями математики были «меньше», «больше», «столько же».</a:t>
            </a:r>
            <a:endParaRPr lang="ru-RU" sz="4000" dirty="0"/>
          </a:p>
        </p:txBody>
      </p:sp>
      <p:pic>
        <p:nvPicPr>
          <p:cNvPr id="3074" name="Picture 2" descr="Сравнение черепа неандертальца с современным человек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23039"/>
            <a:ext cx="7126635" cy="511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39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152128"/>
          </a:xfrm>
        </p:spPr>
        <p:txBody>
          <a:bodyPr/>
          <a:lstStyle/>
          <a:p>
            <a:pPr algn="ctr"/>
            <a:r>
              <a:rPr lang="ru-RU" dirty="0" err="1" smtClean="0"/>
              <a:t>Физминутка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Практико - ориентированный - Фото 7047/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243" y="2031218"/>
            <a:ext cx="188518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Физминутки в презентации Воспитателям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1706488" cy="191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Благодарим за внимание - Картинка 7047/3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94845"/>
            <a:ext cx="1885180" cy="188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Для физминуток в презентации Воспитателям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529" y="4538861"/>
            <a:ext cx="2736304" cy="198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Очень веселенькая физминутка Новосибирская открытая образова…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16" y="2276872"/>
            <a:ext cx="1727623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2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864096"/>
          </a:xfrm>
        </p:spPr>
        <p:txBody>
          <a:bodyPr/>
          <a:lstStyle/>
          <a:p>
            <a:r>
              <a:rPr lang="ru-RU" dirty="0" smtClean="0"/>
              <a:t>Система десятичного счёта.</a:t>
            </a:r>
            <a:endParaRPr lang="ru-RU" dirty="0"/>
          </a:p>
        </p:txBody>
      </p:sp>
      <p:pic>
        <p:nvPicPr>
          <p:cNvPr id="4098" name="Picture 2" descr="Тайны чисел - презентация для начальной шко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52" y="1340768"/>
            <a:ext cx="5616624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Сотворчество с ребенком: Развитие: Дети: Subscribe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16832"/>
            <a:ext cx="3168352" cy="26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6584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Как в древности запоминали большие числа.</a:t>
            </a:r>
            <a:endParaRPr lang="ru-RU" dirty="0"/>
          </a:p>
        </p:txBody>
      </p:sp>
      <p:pic>
        <p:nvPicPr>
          <p:cNvPr id="5122" name="Picture 2" descr="История техники/ Борис Новокрещин / Программа на PodFM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84076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22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мешки, зарубки, засечки. - Картинка 1661/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4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101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124744"/>
          </a:xfrm>
        </p:spPr>
        <p:txBody>
          <a:bodyPr>
            <a:normAutofit/>
          </a:bodyPr>
          <a:lstStyle/>
          <a:p>
            <a:r>
              <a:rPr lang="ru-RU" dirty="0" smtClean="0"/>
              <a:t>	Предметы для счёта.</a:t>
            </a:r>
            <a:endParaRPr lang="ru-RU" dirty="0"/>
          </a:p>
        </p:txBody>
      </p:sp>
      <p:pic>
        <p:nvPicPr>
          <p:cNvPr id="7170" name="Picture 2" descr="Уроках матема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27154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Геноцид армян история убийства - страница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2688194" cy="245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Интересное - новость Еще 13 повседневных чудес страница номер дв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3348319" cy="251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Игра фрукты 3д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0649"/>
            <a:ext cx="3399532" cy="2515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5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196</TotalTime>
  <Words>160</Words>
  <Application>Microsoft Office PowerPoint</Application>
  <PresentationFormat>Экран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Урок информатике 2 класс Тема: «Числовая информатика»</vt:lpstr>
      <vt:lpstr>  Это мы знаем. Числом можно закодировать количество предметов или, как ещё говорят,- число предметов.</vt:lpstr>
      <vt:lpstr>Как появился счёт?</vt:lpstr>
      <vt:lpstr>Первые понятиями математики были «меньше», «больше», «столько же».</vt:lpstr>
      <vt:lpstr>Физминутка.</vt:lpstr>
      <vt:lpstr>Система десятичного счёта.</vt:lpstr>
      <vt:lpstr>Как в древности запоминали большие числа.</vt:lpstr>
      <vt:lpstr>Презентация PowerPoint</vt:lpstr>
      <vt:lpstr> Предметы для счёта.</vt:lpstr>
      <vt:lpstr> Числами обозначают не только информацию о количестве (числе) предметов, но и информацию об их порядковых номерах (числовую информацию)</vt:lpstr>
      <vt:lpstr>Копилка знаний.</vt:lpstr>
      <vt:lpstr>Вспомните сказку «Репка». Сколько героев помогало дедушке вытащить репку? Какой порядковый номер у внучки? Составьте короткий рассказ.</vt:lpstr>
      <vt:lpstr>Подведём итоги.</vt:lpstr>
      <vt:lpstr>Домашнее задание: стр.19-24, задание стр.25.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информатике 2 класс Тема: «Числовая информатика»</dc:title>
  <dc:creator>ИРИНА</dc:creator>
  <cp:lastModifiedBy>ИРИНА</cp:lastModifiedBy>
  <cp:revision>15</cp:revision>
  <dcterms:created xsi:type="dcterms:W3CDTF">2015-01-30T16:39:51Z</dcterms:created>
  <dcterms:modified xsi:type="dcterms:W3CDTF">2015-01-30T19:55:58Z</dcterms:modified>
</cp:coreProperties>
</file>