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61" r:id="rId4"/>
    <p:sldId id="262" r:id="rId5"/>
    <p:sldId id="265" r:id="rId6"/>
    <p:sldId id="280" r:id="rId7"/>
    <p:sldId id="266" r:id="rId8"/>
    <p:sldId id="268" r:id="rId9"/>
    <p:sldId id="270" r:id="rId10"/>
    <p:sldId id="272" r:id="rId11"/>
    <p:sldId id="275" r:id="rId12"/>
    <p:sldId id="276" r:id="rId13"/>
    <p:sldId id="277" r:id="rId14"/>
    <p:sldId id="278" r:id="rId15"/>
    <p:sldId id="282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767EB-8C90-477D-B372-D06D00E72E0A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347B4-D0FE-4F70-AFFD-294A5A7F74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347B4-D0FE-4F70-AFFD-294A5A7F74B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B56F-50F9-49FA-87F1-5A23AFE2BEF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5655-23D8-4550-96A4-21F760452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B56F-50F9-49FA-87F1-5A23AFE2BEF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5655-23D8-4550-96A4-21F760452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B56F-50F9-49FA-87F1-5A23AFE2BEF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5655-23D8-4550-96A4-21F760452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B56F-50F9-49FA-87F1-5A23AFE2BEF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5655-23D8-4550-96A4-21F760452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B56F-50F9-49FA-87F1-5A23AFE2BEF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5655-23D8-4550-96A4-21F760452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B56F-50F9-49FA-87F1-5A23AFE2BEF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5655-23D8-4550-96A4-21F760452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B56F-50F9-49FA-87F1-5A23AFE2BEF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5655-23D8-4550-96A4-21F760452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B56F-50F9-49FA-87F1-5A23AFE2BEF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5655-23D8-4550-96A4-21F760452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B56F-50F9-49FA-87F1-5A23AFE2BEF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5655-23D8-4550-96A4-21F760452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B56F-50F9-49FA-87F1-5A23AFE2BEF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5655-23D8-4550-96A4-21F760452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B56F-50F9-49FA-87F1-5A23AFE2BEF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5655-23D8-4550-96A4-21F760452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DB56F-50F9-49FA-87F1-5A23AFE2BEFF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F5655-23D8-4550-96A4-21F760452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2;&#1072;&#1096;&#1072;\Desktop\&#1086;&#1090;&#1082;&#1088;&#1099;&#1090;&#1099;&#1081;%20&#1091;&#1088;&#1086;&#1082;\06%20-%20&#1059;&#1088;&#1086;&#1082;%203-2%20-%20&#1059;&#1087;&#1088;.%202.mp3" TargetMode="Externa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нежинки\iCA91Y5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785786" y="1285860"/>
            <a:ext cx="7286676" cy="30003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415"/>
              </a:avLst>
            </a:prstTxWarp>
          </a:bodyPr>
          <a:lstStyle/>
          <a:p>
            <a:pPr algn="ctr" rtl="0"/>
            <a:r>
              <a:rPr lang="de-DE" sz="3600" i="1" kern="10" spc="0" dirty="0" smtClean="0">
                <a:ln w="19050">
                  <a:solidFill>
                    <a:srgbClr val="99CCFF">
                      <a:alpha val="70000"/>
                    </a:srgbClr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1041400" dir="2700000" sx="1000" sy="1000" algn="ctr" rotWithShape="0">
                    <a:schemeClr val="bg1"/>
                  </a:outerShdw>
                </a:effectLst>
                <a:latin typeface="Impact"/>
              </a:rPr>
              <a:t>Hurra, hurra der Winter </a:t>
            </a:r>
          </a:p>
          <a:p>
            <a:pPr algn="ctr" rtl="0"/>
            <a:r>
              <a:rPr lang="de-DE" sz="3600" i="1" kern="10" spc="0" dirty="0" smtClean="0">
                <a:ln w="19050">
                  <a:solidFill>
                    <a:srgbClr val="99CCFF">
                      <a:alpha val="70000"/>
                    </a:srgbClr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1041400" dir="2700000" sx="1000" sy="1000" algn="ctr" rotWithShape="0">
                    <a:schemeClr val="bg1"/>
                  </a:outerShdw>
                </a:effectLst>
                <a:latin typeface="Impact"/>
              </a:rPr>
              <a:t>ist schon da!</a:t>
            </a:r>
            <a:endParaRPr lang="ru-RU" sz="3600" i="1" kern="10" spc="0" dirty="0">
              <a:ln w="19050">
                <a:solidFill>
                  <a:srgbClr val="99CCFF">
                    <a:alpha val="70000"/>
                  </a:srgbClr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1041400" dir="2700000" sx="1000" sy="1000" algn="ctr" rotWithShape="0">
                  <a:schemeClr val="bg1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нежинки\iCA91Y5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8929718" cy="66437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Es ….  eine …….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Sie ….  vier ….. :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den  ….. , den </a:t>
            </a:r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….. </a:t>
            </a:r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,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den …..  und den …… .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:\снежинки\iCAPIQ0F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214546" y="2285992"/>
            <a:ext cx="657229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Winter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sehr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warm.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Winter </a:t>
            </a:r>
            <a:r>
              <a:rPr lang="en-US" sz="32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sind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alle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ӓ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ume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grün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Winter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sind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alles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weiβ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Winter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regnet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immer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32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Times New Roman" pitchFamily="18" charset="0"/>
              </a:rPr>
              <a:t>Im</a:t>
            </a:r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 Winter fallen Bonbons auf die </a:t>
            </a:r>
            <a:r>
              <a:rPr lang="en-US" sz="3200" dirty="0" err="1" smtClean="0">
                <a:latin typeface="Calibri" pitchFamily="34" charset="0"/>
                <a:cs typeface="Times New Roman" pitchFamily="18" charset="0"/>
              </a:rPr>
              <a:t>Erde</a:t>
            </a:r>
            <a:r>
              <a:rPr lang="en-US" sz="3200" dirty="0" smtClean="0">
                <a:latin typeface="Calibri" pitchFamily="34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57290" y="785794"/>
            <a:ext cx="642942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28604"/>
            <a:ext cx="1889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Muster:</a:t>
            </a:r>
            <a:endParaRPr lang="ru-RU" sz="32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428860" y="285728"/>
            <a:ext cx="5715040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Sommer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schneit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–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Nein,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Quatsch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!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Sommer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schneit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nicht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214554"/>
            <a:ext cx="221457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D:\снежинки\iCAN5UPD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85720" y="714356"/>
            <a:ext cx="835824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Winter </a:t>
            </a:r>
            <a:r>
              <a:rPr kumimoji="0" lang="en-US" sz="4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kommt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! Winter </a:t>
            </a:r>
            <a:r>
              <a:rPr kumimoji="0" lang="en-US" sz="4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kommt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Flocken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fallen </a:t>
            </a:r>
            <a:r>
              <a:rPr kumimoji="0" lang="en-US" sz="4400" b="1" i="1" u="sng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nieder</a:t>
            </a:r>
            <a:r>
              <a:rPr kumimoji="0" lang="en-US" sz="4400" b="1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4400" b="1" i="1" u="sng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 </a:t>
            </a:r>
            <a:r>
              <a:rPr kumimoji="0" lang="en-US" sz="4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ist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kalt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Es </a:t>
            </a:r>
            <a:r>
              <a:rPr kumimoji="0" lang="en-US" sz="4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ist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kalt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Weiβ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ist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alles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wieder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Falle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4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falle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4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weiβer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Schnee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Kalter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Schnee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4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kalter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Schnee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Eine</a:t>
            </a:r>
            <a:r>
              <a:rPr kumimoji="0" lang="en-US" sz="4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Eisbahn</a:t>
            </a:r>
            <a:r>
              <a:rPr kumimoji="0" lang="en-US" sz="4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wird</a:t>
            </a:r>
            <a:r>
              <a:rPr kumimoji="0" lang="en-US" sz="4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der</a:t>
            </a:r>
            <a:r>
              <a:rPr kumimoji="0" lang="en-US" sz="4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See, </a:t>
            </a:r>
            <a:endParaRPr kumimoji="0" lang="ru-RU" sz="44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Und </a:t>
            </a:r>
            <a:r>
              <a:rPr kumimoji="0" lang="en-US" sz="4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wir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freuen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uns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alle</a:t>
            </a:r>
            <a:r>
              <a:rPr kumimoji="0" lang="en-US" sz="4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en-US" sz="4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06 - Урок 3-2 - Упр. 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643966" y="21429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7)">
                                      <p:cBhvr>
                                        <p:cTn id="6" dur="4850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D:\снежинки\iCAN5UPD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85720" y="642918"/>
            <a:ext cx="8286808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fallen </a:t>
            </a:r>
            <a:r>
              <a:rPr kumimoji="0" lang="en-US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nieder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падают вниз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eine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Eisbahn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wird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5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der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See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озеро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превращается в каток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нежинки\iCA8JL8JM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2976" y="857232"/>
            <a:ext cx="734463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Der</a:t>
            </a:r>
            <a:r>
              <a:rPr lang="en-US" sz="4800" dirty="0" smtClean="0"/>
              <a:t> Winter         </a:t>
            </a:r>
            <a:r>
              <a:rPr lang="en-US" sz="4800" dirty="0" err="1" smtClean="0"/>
              <a:t>schneit</a:t>
            </a:r>
            <a:r>
              <a:rPr lang="en-US" sz="4800" dirty="0" smtClean="0"/>
              <a:t>.</a:t>
            </a:r>
          </a:p>
          <a:p>
            <a:r>
              <a:rPr lang="en-US" sz="4800" dirty="0" smtClean="0"/>
              <a:t>Das Wetter         </a:t>
            </a:r>
            <a:r>
              <a:rPr lang="en-US" sz="4800" dirty="0" err="1" smtClean="0"/>
              <a:t>liegt</a:t>
            </a:r>
            <a:r>
              <a:rPr lang="en-US" sz="4800" dirty="0" smtClean="0"/>
              <a:t> </a:t>
            </a:r>
            <a:r>
              <a:rPr lang="en-US" sz="4800" dirty="0" err="1" smtClean="0"/>
              <a:t>überall</a:t>
            </a:r>
            <a:r>
              <a:rPr lang="en-US" sz="4800" dirty="0" smtClean="0"/>
              <a:t>.</a:t>
            </a:r>
          </a:p>
          <a:p>
            <a:r>
              <a:rPr lang="en-US" sz="4800" dirty="0" smtClean="0"/>
              <a:t>Es                         </a:t>
            </a:r>
            <a:r>
              <a:rPr lang="en-US" sz="4800" dirty="0" err="1" smtClean="0"/>
              <a:t>ist</a:t>
            </a:r>
            <a:r>
              <a:rPr lang="en-US" sz="4800" dirty="0" smtClean="0"/>
              <a:t> </a:t>
            </a:r>
            <a:r>
              <a:rPr lang="en-US" sz="4800" dirty="0" err="1" smtClean="0"/>
              <a:t>da</a:t>
            </a:r>
            <a:r>
              <a:rPr lang="en-US" sz="4800" dirty="0" smtClean="0"/>
              <a:t>.</a:t>
            </a:r>
          </a:p>
          <a:p>
            <a:r>
              <a:rPr lang="en-US" sz="4800" dirty="0" err="1" smtClean="0"/>
              <a:t>Der</a:t>
            </a:r>
            <a:r>
              <a:rPr lang="en-US" sz="4800" dirty="0" smtClean="0"/>
              <a:t> </a:t>
            </a:r>
            <a:r>
              <a:rPr lang="en-US" sz="4800" dirty="0" err="1" smtClean="0"/>
              <a:t>Schnee</a:t>
            </a:r>
            <a:r>
              <a:rPr lang="en-US" sz="4800" dirty="0" smtClean="0"/>
              <a:t>         </a:t>
            </a:r>
            <a:r>
              <a:rPr lang="en-US" sz="4800" dirty="0" err="1" smtClean="0"/>
              <a:t>ist</a:t>
            </a:r>
            <a:r>
              <a:rPr lang="en-US" sz="4800" dirty="0" smtClean="0"/>
              <a:t> </a:t>
            </a:r>
            <a:r>
              <a:rPr lang="en-US" sz="4800" dirty="0" err="1" smtClean="0"/>
              <a:t>wei</a:t>
            </a:r>
            <a:r>
              <a:rPr lang="ru-RU" sz="4800" dirty="0" err="1" smtClean="0"/>
              <a:t>β</a:t>
            </a:r>
            <a:r>
              <a:rPr lang="en-US" sz="4800" dirty="0" smtClean="0"/>
              <a:t>.</a:t>
            </a:r>
          </a:p>
          <a:p>
            <a:r>
              <a:rPr lang="en-US" sz="4800" dirty="0" err="1" smtClean="0"/>
              <a:t>Alles</a:t>
            </a:r>
            <a:r>
              <a:rPr lang="en-US" sz="4800" dirty="0" smtClean="0"/>
              <a:t>                     </a:t>
            </a:r>
            <a:r>
              <a:rPr lang="en-US" sz="4800" dirty="0" err="1" smtClean="0"/>
              <a:t>ist</a:t>
            </a:r>
            <a:r>
              <a:rPr lang="en-US" sz="4800" dirty="0" smtClean="0"/>
              <a:t> </a:t>
            </a:r>
            <a:r>
              <a:rPr lang="en-US" sz="4800" dirty="0" err="1" smtClean="0"/>
              <a:t>sch</a:t>
            </a:r>
            <a:r>
              <a:rPr lang="ru-RU" sz="4800" dirty="0" err="1" smtClean="0"/>
              <a:t>ӧ</a:t>
            </a:r>
            <a:r>
              <a:rPr lang="en-US" sz="4800" dirty="0" smtClean="0"/>
              <a:t>n.</a:t>
            </a:r>
            <a:endParaRPr lang="ru-RU" sz="48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4000496" y="1214422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3857620" y="1357298"/>
            <a:ext cx="1357322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3536149" y="2464587"/>
            <a:ext cx="2071702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571868" y="1357298"/>
            <a:ext cx="1500198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3929058" y="2357430"/>
            <a:ext cx="142876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428992" y="3500438"/>
            <a:ext cx="178595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нежинки\iCA91Y5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8929718" cy="66437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Es war eine Mutter.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Sie hatte vier Kinder: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den Frühling, den 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</a:t>
            </a:r>
            <a:r>
              <a:rPr lang="de-DE" sz="36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ommer</a:t>
            </a:r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,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den Herbst und den Winter.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нежинки\iCA91Y5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8929718" cy="66437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Es war eine …….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Sie hatte vier Kinder: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den Frühling, den 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</a:t>
            </a:r>
            <a:r>
              <a:rPr lang="de-DE" sz="36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ommer</a:t>
            </a:r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,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den Herbst und den Winter.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нежинки\iCA91Y5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8929718" cy="66437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Es war eine …….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Sie hatte vier ….. :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den Frühling, den 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</a:t>
            </a:r>
            <a:r>
              <a:rPr lang="de-DE" sz="36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ommer</a:t>
            </a:r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,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den Herbst und den Winter.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нежинки\iCA91Y5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8929718" cy="66437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Es war eine …….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Sie hatte vier ….. :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den  ….. , den 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</a:t>
            </a:r>
            <a:r>
              <a:rPr lang="de-DE" sz="36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ommer</a:t>
            </a:r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,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den Herbst und den Winter.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нежинки\iCA91Y5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8929718" cy="66437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Es</a:t>
            </a:r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… </a:t>
            </a:r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eine …….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Sie hatte vier ….. :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den  ….. , den 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</a:t>
            </a:r>
            <a:r>
              <a:rPr lang="de-DE" sz="36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ommer</a:t>
            </a:r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,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den Herbst und den Winter.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нежинки\iCA91Y5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8929718" cy="66437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Es ….  eine …….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Sie ….  vier ….. :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den  ….. , den 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</a:t>
            </a:r>
            <a:r>
              <a:rPr lang="de-DE" sz="3600" kern="10" spc="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ommer</a:t>
            </a:r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,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den Herbst und den Winter.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нежинки\iCA91Y5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8929718" cy="66437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Es ….  eine …….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Sie ….  vier ….. :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den  ….. , den </a:t>
            </a:r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….. </a:t>
            </a:r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,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den Herbst und den Winter.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нежинки\iCA91Y5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8929718" cy="66437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Es ….  eine …….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Sie ….  vier ….. :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den  ….. , den </a:t>
            </a:r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….. </a:t>
            </a:r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,</a:t>
            </a:r>
          </a:p>
          <a:p>
            <a:pPr algn="ctr" rtl="0"/>
            <a:r>
              <a:rPr lang="de-DE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den …..  und den Winter.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350</Words>
  <Application>Microsoft Office PowerPoint</Application>
  <PresentationFormat>Экран (4:3)</PresentationFormat>
  <Paragraphs>64</Paragraphs>
  <Slides>16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</dc:creator>
  <cp:lastModifiedBy>Маша</cp:lastModifiedBy>
  <cp:revision>33</cp:revision>
  <dcterms:created xsi:type="dcterms:W3CDTF">2012-12-02T08:05:37Z</dcterms:created>
  <dcterms:modified xsi:type="dcterms:W3CDTF">2012-12-03T14:08:21Z</dcterms:modified>
</cp:coreProperties>
</file>