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70" r:id="rId4"/>
    <p:sldId id="257" r:id="rId5"/>
    <p:sldId id="268" r:id="rId6"/>
    <p:sldId id="259" r:id="rId7"/>
    <p:sldId id="261" r:id="rId8"/>
    <p:sldId id="258" r:id="rId9"/>
    <p:sldId id="256" r:id="rId10"/>
    <p:sldId id="26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FF66"/>
    <a:srgbClr val="3366FF"/>
    <a:srgbClr val="99FF99"/>
    <a:srgbClr val="66FF99"/>
    <a:srgbClr val="FF7C80"/>
    <a:srgbClr val="A2D6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4292-629B-409D-B6D6-9C6C55C90504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042F-22A5-4231-8BC8-13C6DD23F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91CC3-2D7D-49ED-926A-6A8651720BB3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C8B2-7C18-42D6-8952-75E8701B2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4EC5A-4F37-461D-B253-1E96DEF8CFA6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A4813-6ACE-46DC-9F64-1EB26E38A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7DF1-2572-4340-8A1F-0B7E6F49297B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9552-F330-4042-94CD-27C7E244C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7BF1-910E-4D0B-BC20-5895A7C32FBB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85CE3-36B9-43B7-83D2-18249D14E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7C6D5-593C-4B95-BDF9-1C4BEF2BEC3D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0ABF-9622-4695-8F34-22E0EAAB7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1F2F-0F6D-4840-AF26-E1AF178C752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BEA9-CABD-45F4-802D-ADE963085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95C57-848F-4FBD-AA30-000F2222C31E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BE09-851F-433C-99D8-946E3DDCA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9A6D-5355-4187-AC72-C9FF91057601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DB96-9658-42B7-8DAA-4F5180D9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AFA9-CFAF-4A2C-9A10-52ED00367FE2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47628-5404-490F-ABEC-660936A4F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636E-B754-4174-A347-0DC427A24005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C918A-DE80-40EE-A7F9-EE2214775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C5634-442B-4D0B-B8F8-09EEAF5E0F24}" type="datetimeFigureOut">
              <a:rPr lang="ru-RU"/>
              <a:pPr>
                <a:defRPr/>
              </a:pPr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CCCD82-96AA-4237-B432-5573BEA3B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b="1" cap="all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Energy </a:t>
            </a:r>
            <a:r>
              <a:rPr lang="en-US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saving technologies of my house.</a:t>
            </a:r>
            <a:endParaRPr lang="ru-RU" dirty="0">
              <a:ln w="0"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made questions in class</a:t>
            </a:r>
            <a:endParaRPr lang="ru-RU" smtClean="0"/>
          </a:p>
        </p:txBody>
      </p:sp>
      <p:pic>
        <p:nvPicPr>
          <p:cNvPr id="13315" name="Picture 2" descr="G:\DCIM\100NIKON\DSCN06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341438"/>
            <a:ext cx="7991475" cy="4784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038600" cy="52894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My name is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Vasiliy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I am pupil of the third form. I am fond of English.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Today I would like to tell about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cap="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Energy saving technologies of my house.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6" name="Picture 1" descr="G:\DCIM\100NIKON\DSCN06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76825" y="836613"/>
            <a:ext cx="3394075" cy="5073650"/>
          </a:xfrm>
          <a:noFill/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http://barnaul.sibnovosti.ru/pictures/0385/3678/v_yanvare_2012_goda_elektrichestvo_v_altayskom_krae_ne_podorozhaet_thumb_main.jpg?13179767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5976144" cy="3431578"/>
          </a:xfrm>
          <a:prstGeom prst="round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099" name="TextBox 9"/>
          <p:cNvSpPr txBox="1">
            <a:spLocks noChangeArrowheads="1"/>
          </p:cNvSpPr>
          <p:nvPr/>
        </p:nvSpPr>
        <p:spPr bwMode="auto">
          <a:xfrm>
            <a:off x="900113" y="4508500"/>
            <a:ext cx="77755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4000">
              <a:latin typeface="Calibri" pitchFamily="34" charset="0"/>
            </a:endParaRPr>
          </a:p>
          <a:p>
            <a:pPr algn="ctr"/>
            <a:r>
              <a:rPr lang="ru-RU" sz="4000">
                <a:latin typeface="Calibri" pitchFamily="34" charset="0"/>
              </a:rPr>
              <a:t>М</a:t>
            </a:r>
            <a:r>
              <a:rPr lang="en-US" sz="4000">
                <a:latin typeface="Calibri" pitchFamily="34" charset="0"/>
              </a:rPr>
              <a:t>y mother paid a lot of money for the electricity.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saw the payment by </a:t>
            </a:r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last month.</a:t>
            </a:r>
            <a:endParaRPr lang="ru-RU" dirty="0"/>
          </a:p>
        </p:txBody>
      </p:sp>
      <p:pic>
        <p:nvPicPr>
          <p:cNvPr id="2050" name="Picture 2" descr="C:\Users\Поликарова\Desktop\Вавилкин\Вася\DSC06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520" y="1124744"/>
            <a:ext cx="5976664" cy="3761646"/>
          </a:xfrm>
          <a:prstGeom prst="round2DiagRect">
            <a:avLst>
              <a:gd name="adj1" fmla="val 16667"/>
              <a:gd name="adj2" fmla="val 11758"/>
            </a:avLst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i?id=438907698-1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89040"/>
            <a:ext cx="3800475" cy="2847975"/>
          </a:xfrm>
          <a:prstGeom prst="round2Same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have never left the TV and the computer on!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http://im3-tub-ru.yandex.net/i?id=176247816-18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124744"/>
            <a:ext cx="7704856" cy="5256584"/>
          </a:xfr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 asked my parents to buy </a:t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energy saving lamps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5" name="Picture 2" descr="C:\Users\Поликарова\Desktop\Вавилкин\Вася\DSC06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341438"/>
            <a:ext cx="6048375" cy="4784725"/>
          </a:xfrm>
          <a:noFill/>
          <a:ln w="5715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икарова\Desktop\Вавилкин\Вася\DSC06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68538" y="1484313"/>
            <a:ext cx="4533900" cy="4641850"/>
          </a:xfrm>
          <a:noFill/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66FF"/>
                </a:solidFill>
              </a:rPr>
              <a:t>I seldom used the iron!</a:t>
            </a:r>
            <a:endParaRPr lang="ru-RU" smtClean="0">
              <a:solidFill>
                <a:srgbClr val="3366FF"/>
              </a:solidFill>
            </a:endParaRPr>
          </a:p>
        </p:txBody>
      </p:sp>
      <p:pic>
        <p:nvPicPr>
          <p:cNvPr id="10244" name="Рисунок 3" descr="http://im7-tub-ru.yandex.net/i?id=237254154-3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4076700"/>
            <a:ext cx="1944687" cy="21494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372225" y="3933825"/>
            <a:ext cx="71438" cy="714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084888" y="3860800"/>
            <a:ext cx="2590800" cy="26638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459788" y="4005263"/>
            <a:ext cx="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300788" y="3933825"/>
            <a:ext cx="2159000" cy="2447925"/>
          </a:xfrm>
          <a:prstGeom prst="line">
            <a:avLst/>
          </a:prstGeom>
          <a:ln w="444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2338"/>
          </a:xfrm>
        </p:spPr>
        <p:txBody>
          <a:bodyPr/>
          <a:lstStyle/>
          <a:p>
            <a:pPr eaLnBrk="1" hangingPunct="1"/>
            <a:r>
              <a:rPr lang="en-US" smtClean="0"/>
              <a:t>     We were surprised very much…….</a:t>
            </a:r>
            <a:endParaRPr lang="ru-RU" smtClean="0"/>
          </a:p>
        </p:txBody>
      </p:sp>
      <p:pic>
        <p:nvPicPr>
          <p:cNvPr id="11267" name="Picture 2" descr="C:\Users\Поликарова\Desktop\Вавилкин\Вася\DSC06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12776"/>
            <a:ext cx="6048672" cy="4857403"/>
          </a:xfrm>
          <a:prstGeom prst="round2SameRect">
            <a:avLst/>
          </a:prstGeom>
          <a:ln w="38100">
            <a:solidFill>
              <a:srgbClr val="00B0F0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5"/>
          <p:cNvSpPr>
            <a:spLocks noGrp="1"/>
          </p:cNvSpPr>
          <p:nvPr>
            <p:ph type="title"/>
          </p:nvPr>
        </p:nvSpPr>
        <p:spPr>
          <a:ln>
            <a:solidFill>
              <a:srgbClr val="3366FF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I was so happy!</a:t>
            </a:r>
            <a:endParaRPr lang="ru-RU" smtClean="0"/>
          </a:p>
        </p:txBody>
      </p:sp>
      <p:pic>
        <p:nvPicPr>
          <p:cNvPr id="12291" name="Picture 3" descr="C:\Users\Поликарова\Desktop\Вавилкин\Вася\DSC06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412875"/>
            <a:ext cx="7200900" cy="4713288"/>
          </a:xfr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99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Energy saving technologies of my house.</vt:lpstr>
      <vt:lpstr>Слайд 2</vt:lpstr>
      <vt:lpstr>Слайд 3</vt:lpstr>
      <vt:lpstr>I saw the payment by the last month.</vt:lpstr>
      <vt:lpstr>We have never left the TV and the computer on!</vt:lpstr>
      <vt:lpstr>I asked my parents to buy  energy saving lamps.</vt:lpstr>
      <vt:lpstr>I seldom used the iron!</vt:lpstr>
      <vt:lpstr>     We were surprised very much…….</vt:lpstr>
      <vt:lpstr>I was so happy!</vt:lpstr>
      <vt:lpstr>I made questions in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saving technologies of my house.</dc:title>
  <dc:creator>Поликарова</dc:creator>
  <cp:lastModifiedBy>Ирина</cp:lastModifiedBy>
  <cp:revision>10</cp:revision>
  <dcterms:created xsi:type="dcterms:W3CDTF">2013-01-18T04:33:44Z</dcterms:created>
  <dcterms:modified xsi:type="dcterms:W3CDTF">2013-12-09T08:25:31Z</dcterms:modified>
</cp:coreProperties>
</file>