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9D196-86F8-42CD-AB46-711AF20D23E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4F995-5770-4069-80A7-3CB5A7759D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4F995-5770-4069-80A7-3CB5A7759D8F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50000">
              <a:srgbClr val="FF00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864D-F41E-44CD-B7A6-13511F396DEC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0B8C-465B-4855-A7BB-B1DADF7DC4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Занятие №1. Как люди научились считать?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древние люди сравнивали количество разных объектов?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Считалось, что сравнить можно только количество одинаковых объектов. </a:t>
            </a:r>
            <a:r>
              <a:rPr lang="ru-RU" sz="2400" dirty="0"/>
              <a:t>Каждый человек из </a:t>
            </a:r>
            <a:r>
              <a:rPr lang="ru-RU" sz="2400" dirty="0" smtClean="0"/>
              <a:t>племени –особенный, каждый </a:t>
            </a:r>
            <a:r>
              <a:rPr lang="ru-RU" sz="2400" dirty="0"/>
              <a:t>зверь, убитый на охоте, тоже был единственным в своём </a:t>
            </a:r>
            <a:r>
              <a:rPr lang="ru-RU" sz="2400" dirty="0" smtClean="0"/>
              <a:t>роде, даже </a:t>
            </a:r>
            <a:r>
              <a:rPr lang="ru-RU" sz="2400" dirty="0"/>
              <a:t>деревья в лесу не казались </a:t>
            </a:r>
            <a:r>
              <a:rPr lang="ru-RU" sz="2400" dirty="0" smtClean="0"/>
              <a:t>одинаковыми. </a:t>
            </a:r>
            <a:r>
              <a:rPr lang="ru-RU" sz="2400" dirty="0"/>
              <a:t>Когда люди стали чем-то обмениваться друг с другом, например, менять шкуры зверей на каменные топоры, появилась и потребность в счёте.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81128"/>
            <a:ext cx="20535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 помощью чего древние люди считали объекты?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Самый важный шаг был сделан, когда человек догадался заменить при счёте одни предметы другими, более удобными, теми, которые были всегда под рукой, например, камешками или раковинами. И когда человек заметил, что у двух шкур, двух камешков есть что-то общее, он сделал одно из величайших изобретений за всю человеческую историю—он изобрёл число! 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77072"/>
            <a:ext cx="23762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 помощью чего древние люди считали объекты?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 временем оказалось, что удобнее всего пользоваться для счёта предметами, которые находятся на руке, т.е. пальцами. Так человек начал считать пятёрками, десятками и двадцатками (в ход шли и пальцы ног). Счёт десятками сохранился и в нашей десятичной системе счисления.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77072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А ну-ка, посчитай!</a:t>
            </a:r>
            <a:endParaRPr lang="ru-RU" sz="5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Сколькими пятерками можно посчитать числа?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/>
              <a:t>5</a:t>
            </a:r>
          </a:p>
          <a:p>
            <a:r>
              <a:rPr lang="ru-RU" dirty="0" smtClean="0"/>
              <a:t>10</a:t>
            </a:r>
          </a:p>
          <a:p>
            <a:r>
              <a:rPr lang="ru-RU" dirty="0" smtClean="0"/>
              <a:t>25</a:t>
            </a:r>
          </a:p>
          <a:p>
            <a:r>
              <a:rPr lang="ru-RU" dirty="0" smtClean="0"/>
              <a:t>35</a:t>
            </a:r>
          </a:p>
          <a:p>
            <a:r>
              <a:rPr lang="ru-RU" dirty="0" smtClean="0"/>
              <a:t>70</a:t>
            </a:r>
          </a:p>
          <a:p>
            <a:r>
              <a:rPr lang="ru-RU" dirty="0" smtClean="0"/>
              <a:t>100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Сколькими десятками и пятерками можно посчитать…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 книг</a:t>
            </a:r>
          </a:p>
          <a:p>
            <a:r>
              <a:rPr lang="ru-RU" dirty="0" smtClean="0"/>
              <a:t>40 карандашей</a:t>
            </a:r>
          </a:p>
          <a:p>
            <a:r>
              <a:rPr lang="ru-RU" dirty="0" smtClean="0"/>
              <a:t>65 тетрадей</a:t>
            </a:r>
          </a:p>
          <a:p>
            <a:r>
              <a:rPr lang="ru-RU" dirty="0" smtClean="0"/>
              <a:t>25 ручек</a:t>
            </a:r>
          </a:p>
          <a:p>
            <a:r>
              <a:rPr lang="ru-RU" dirty="0" smtClean="0"/>
              <a:t>70 фломастеров</a:t>
            </a:r>
          </a:p>
          <a:p>
            <a:r>
              <a:rPr lang="ru-RU" dirty="0" smtClean="0"/>
              <a:t>30 наклеек</a:t>
            </a:r>
          </a:p>
          <a:p>
            <a:r>
              <a:rPr lang="ru-RU" dirty="0" smtClean="0"/>
              <a:t>85 апельсинов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Сколькими двадцатками и пятерками можно посчитать…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25 конфет</a:t>
            </a:r>
          </a:p>
          <a:p>
            <a:r>
              <a:rPr lang="ru-RU" dirty="0" smtClean="0"/>
              <a:t>30 пачек печенья</a:t>
            </a:r>
          </a:p>
          <a:p>
            <a:r>
              <a:rPr lang="ru-RU" dirty="0" smtClean="0"/>
              <a:t>55 линеек</a:t>
            </a:r>
          </a:p>
          <a:p>
            <a:r>
              <a:rPr lang="ru-RU" dirty="0" smtClean="0"/>
              <a:t>80 ластиков</a:t>
            </a:r>
          </a:p>
          <a:p>
            <a:r>
              <a:rPr lang="ru-RU" dirty="0" smtClean="0"/>
              <a:t>45 кленовых листов</a:t>
            </a:r>
          </a:p>
          <a:p>
            <a:r>
              <a:rPr lang="ru-RU" dirty="0" smtClean="0"/>
              <a:t>75 воздушных шаров</a:t>
            </a:r>
          </a:p>
          <a:p>
            <a:r>
              <a:rPr lang="ru-RU" dirty="0" smtClean="0"/>
              <a:t>90 человек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Итак…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нового вы узнали сегодня на занятии?</a:t>
            </a:r>
          </a:p>
          <a:p>
            <a:r>
              <a:rPr lang="ru-RU" dirty="0" smtClean="0"/>
              <a:t>Для чего люди пользуются числами?</a:t>
            </a:r>
          </a:p>
          <a:p>
            <a:r>
              <a:rPr lang="ru-RU" dirty="0" smtClean="0"/>
              <a:t>Какое самое большое число вы знаете?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007096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Молодцы!</a:t>
            </a:r>
            <a:endParaRPr lang="ru-RU" sz="8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0963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Презентацию подготовила</a:t>
            </a:r>
            <a:br>
              <a:rPr lang="ru-RU" sz="3200" dirty="0" smtClean="0"/>
            </a:br>
            <a:r>
              <a:rPr lang="ru-RU" sz="3200" dirty="0" smtClean="0"/>
              <a:t>учитель математики</a:t>
            </a:r>
            <a:br>
              <a:rPr lang="ru-RU" sz="3200" dirty="0" smtClean="0"/>
            </a:br>
            <a:r>
              <a:rPr lang="ru-RU" sz="3200" dirty="0" smtClean="0"/>
              <a:t>Баринова Елена Валерьевна</a:t>
            </a:r>
            <a:br>
              <a:rPr lang="ru-RU" sz="3200" dirty="0" smtClean="0"/>
            </a:br>
            <a:r>
              <a:rPr lang="ru-RU" sz="3200" dirty="0" smtClean="0"/>
              <a:t>МБОУ СОШ №2 г. Радужный</a:t>
            </a:r>
            <a:endParaRPr lang="ru-RU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509120"/>
            <a:ext cx="1656184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Итак, сегодня мы узнаем…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41764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Откуда возник счет?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Как древние люди считали предметы, не зная цифр и чисел?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Как они сравнивали количество разных объектов?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 помощью чего древние люди считали объекты?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60232" y="5085184"/>
            <a:ext cx="1857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Откуда возник счет?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13690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 знаете ли вы, что счет появился в древние времена, когда люди жили в общинах и занимались охотой и собирательством?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45024"/>
            <a:ext cx="39604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Откуда возник счет?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56084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Поскольку люди жили в общинах, возникла потребность считать необходимое количество добычи, чтобы прокормить всех членов общины, шкур для того, чтобы всех одеть. Но поначалу они могли различать только два понятия: «один» и «много».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29000"/>
            <a:ext cx="47525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Как древние люди считали предметы, не зная цифр и чисел?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848872" cy="21602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Значит древние люди могли сравнить количество объектов только так: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«один»                            «много»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23762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Поиграем?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ru-RU" dirty="0" smtClean="0"/>
              <a:t>Назовите количество объектов так, как это сделали бы древние люди: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068960"/>
            <a:ext cx="23762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996952"/>
            <a:ext cx="23762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smtClean="0"/>
              <a:t>Поиграем?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632848" cy="11521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Назовите количество объектов так, как это сделали бы древние люди: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80928"/>
            <a:ext cx="345638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Посчитаем?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Посчитайте количество объектов на картинке так, как вы умеете!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44644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Посчитаем?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Посчитайте количество объектов на картинке так, как вы умеете!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14624"/>
            <a:ext cx="5112568" cy="337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478</Words>
  <Application>Microsoft Office PowerPoint</Application>
  <PresentationFormat>Экран (4:3)</PresentationFormat>
  <Paragraphs>58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Занятие №1. Как люди научились считать?</vt:lpstr>
      <vt:lpstr>Итак, сегодня мы узнаем…</vt:lpstr>
      <vt:lpstr>Откуда возник счет?</vt:lpstr>
      <vt:lpstr>Откуда возник счет?</vt:lpstr>
      <vt:lpstr> Как древние люди считали предметы, не зная цифр и чисел? </vt:lpstr>
      <vt:lpstr>Поиграем?</vt:lpstr>
      <vt:lpstr>Поиграем?</vt:lpstr>
      <vt:lpstr>Посчитаем?</vt:lpstr>
      <vt:lpstr>Посчитаем?</vt:lpstr>
      <vt:lpstr>Как древние люди сравнивали количество разных объектов?</vt:lpstr>
      <vt:lpstr>С помощью чего древние люди считали объекты?</vt:lpstr>
      <vt:lpstr>С помощью чего древние люди считали объекты?</vt:lpstr>
      <vt:lpstr>А ну-ка, посчитай!</vt:lpstr>
      <vt:lpstr>Сколькими пятерками можно посчитать числа?</vt:lpstr>
      <vt:lpstr>Сколькими десятками и пятерками можно посчитать…</vt:lpstr>
      <vt:lpstr>Сколькими двадцатками и пятерками можно посчитать…</vt:lpstr>
      <vt:lpstr>Итак…</vt:lpstr>
      <vt:lpstr>Молодцы!</vt:lpstr>
      <vt:lpstr>Презентацию подготовила учитель математики Баринова Елена Валерьевна МБОУ СОШ №2 г. Радужный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№1. Как люди научились считать?</dc:title>
  <dc:creator>Лена</dc:creator>
  <cp:lastModifiedBy>Лена</cp:lastModifiedBy>
  <cp:revision>12</cp:revision>
  <dcterms:created xsi:type="dcterms:W3CDTF">2013-09-08T18:40:31Z</dcterms:created>
  <dcterms:modified xsi:type="dcterms:W3CDTF">2013-09-08T20:34:25Z</dcterms:modified>
</cp:coreProperties>
</file>