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363FE3-4454-4959-8219-B74B6FD6FB9E}" type="datetimeFigureOut">
              <a:rPr lang="ru-RU" smtClean="0"/>
              <a:pPr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D71FBF-314F-4606-9FD7-27D9C5B571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Century Gothic" pitchFamily="34" charset="0"/>
              </a:rPr>
              <a:t>Математические загадки</a:t>
            </a:r>
            <a:endParaRPr lang="ru-RU" sz="4000" dirty="0">
              <a:latin typeface="Century Gothic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№9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Узнав о дне рождения ослика </a:t>
            </a:r>
            <a:r>
              <a:rPr lang="ru-RU" dirty="0" err="1" smtClean="0"/>
              <a:t>Иа-Иа</a:t>
            </a:r>
            <a:r>
              <a:rPr lang="ru-RU" dirty="0" smtClean="0"/>
              <a:t>, </a:t>
            </a:r>
            <a:r>
              <a:rPr lang="ru-RU" dirty="0" err="1" smtClean="0"/>
              <a:t>Винни-Пух</a:t>
            </a:r>
            <a:r>
              <a:rPr lang="ru-RU" dirty="0" smtClean="0"/>
              <a:t> решил подарить ему несколько горшочков меда. Придя домой, он обнаружил, что у него есть 25 горшочков. Мед из 15 горшочков он тут же съел, а остальные захватил с собой. По дороге он съел мед еще из 3. Сколько горшочков с медом все-таки получил в подарок ослик </a:t>
            </a:r>
            <a:r>
              <a:rPr lang="ru-RU" dirty="0" err="1" smtClean="0"/>
              <a:t>Иа-Иа</a:t>
            </a:r>
            <a:r>
              <a:rPr lang="ru-RU" dirty="0" smtClean="0"/>
              <a:t>?</a:t>
            </a:r>
          </a:p>
          <a:p>
            <a:pPr algn="just"/>
            <a:endParaRPr lang="ru-RU" dirty="0" smtClean="0"/>
          </a:p>
          <a:p>
            <a:pPr algn="ctr"/>
            <a:r>
              <a:rPr lang="ru-RU" dirty="0" smtClean="0"/>
              <a:t>7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№10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— Ты поверишь, Наташа, — сказал Саша сестре, — я сейчас с одного куста сорвал 64 ореха! </a:t>
            </a:r>
          </a:p>
          <a:p>
            <a:r>
              <a:rPr lang="ru-RU" dirty="0" smtClean="0"/>
              <a:t> — Дай мне хоть четверть твоей четверти орехов, — попросила сестра, — тогда поверю. </a:t>
            </a:r>
          </a:p>
          <a:p>
            <a:r>
              <a:rPr lang="ru-RU" dirty="0" smtClean="0"/>
              <a:t> — Думаешь, мне жалко? На, возьми половину моей половины орехов, — ответил брат и отсчитал ей орехи. </a:t>
            </a:r>
          </a:p>
          <a:p>
            <a:r>
              <a:rPr lang="ru-RU" dirty="0" smtClean="0"/>
              <a:t> Сколько орехов попросила сестра? Сколько орехов дал ей Саша?</a:t>
            </a:r>
          </a:p>
          <a:p>
            <a:pPr algn="ctr"/>
            <a:r>
              <a:rPr lang="ru-RU" dirty="0" err="1" smtClean="0"/>
              <a:t>cестра</a:t>
            </a:r>
            <a:r>
              <a:rPr lang="ru-RU" dirty="0" smtClean="0"/>
              <a:t> просила 4 ореха, брат дал 16 орехов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1772816"/>
            <a:ext cx="7467600" cy="2007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Презентацию подготовила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учитель математики МБОУ СОШ №2 ЗАТО г. Радужный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Баринова Елена Валерьевна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№1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Сестре 4 года, брату 6 лет. Сколько лет будет брату, когда сестре исполнится 6 лет?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8 лет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№2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Около столовой, где обедали лыжники, пришедшие из похода, стояли 20 лыж, а в снег было воткнуто 20 палок. Сколько лыжников ходило в поход?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10 лыжников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№3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Бабушка вязала внукам шарфы и варежки. Всего она связала 3 шарфа и 6 варежек. Сколько внуков у бабушки?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3 внука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№4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Дед, баба, внучка, Жучка, кошка и мышка тянули-тянули репку и, наконец, вытянули. Сколько глаз смотрело на репку?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12 глаз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№5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Вдоль улицы стоят 100 домов. Мастера попросили изготовить номера для всех домов от 1 до 100. Чтобы выполнить заказ, он должен запастись цифрами. Не пользуясь карандашом и бумагой, подсчитайте в уме, сколько девяток потребуется мастеру?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ctr"/>
            <a:r>
              <a:rPr lang="ru-RU" dirty="0" smtClean="0"/>
              <a:t>20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№6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Один кирпич весит 1 килограмм и еще полкирпича. </a:t>
            </a:r>
          </a:p>
          <a:p>
            <a:pPr algn="just"/>
            <a:r>
              <a:rPr lang="ru-RU" dirty="0" smtClean="0"/>
              <a:t> Сколько весит один кирпич?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ctr"/>
            <a:r>
              <a:rPr lang="ru-RU" dirty="0" smtClean="0"/>
              <a:t>2 килограмма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№7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Кузнец подковал тройку лошадей. Сколько подков пришлось ему сделать?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12 подков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Загадка №8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Ученый вывел новый сорт амеб. Каждую минуту амеба делится пополам. Профессор кидает в пробирку одну амебу, за час пробирка наполняется полностью. За какое время пробирка наполнится, если туда кинуть не одну, а две амебы изначально?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ctr"/>
            <a:r>
              <a:rPr lang="ru-RU" dirty="0" smtClean="0"/>
              <a:t>59 минут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400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Математические загадки</vt:lpstr>
      <vt:lpstr>Загадка №1</vt:lpstr>
      <vt:lpstr>Загадка №2</vt:lpstr>
      <vt:lpstr>Загадка №3</vt:lpstr>
      <vt:lpstr>Загадка №4</vt:lpstr>
      <vt:lpstr>Загадка №5</vt:lpstr>
      <vt:lpstr>Загадка №6</vt:lpstr>
      <vt:lpstr>Загадка №7</vt:lpstr>
      <vt:lpstr>Загадка №8</vt:lpstr>
      <vt:lpstr>Загадка №9</vt:lpstr>
      <vt:lpstr>Загадка №10</vt:lpstr>
      <vt:lpstr>Презентацию подготовила учитель математики МБОУ СОШ №2 ЗАТО г. Радужный Баринова Елена Валерьевна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Математические загадки</dc:title>
  <dc:creator>Лена</dc:creator>
  <cp:lastModifiedBy>Лена</cp:lastModifiedBy>
  <cp:revision>3</cp:revision>
  <dcterms:created xsi:type="dcterms:W3CDTF">2013-10-20T18:46:49Z</dcterms:created>
  <dcterms:modified xsi:type="dcterms:W3CDTF">2014-01-12T13:24:13Z</dcterms:modified>
</cp:coreProperties>
</file>