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 </a:t>
            </a:r>
            <a:r>
              <a:rPr lang="ru-RU" sz="4400" b="1" dirty="0">
                <a:effectLst/>
                <a:latin typeface="Times New Roman" pitchFamily="18" charset="0"/>
                <a:cs typeface="Times New Roman" pitchFamily="18" charset="0"/>
              </a:rPr>
              <a:t>«Использование приёма «драматизации» при обучении иностранному языку в начальной школе»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читель </a:t>
            </a:r>
            <a:r>
              <a:rPr lang="ru-RU" sz="4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англ.яз</a:t>
            </a:r>
            <a:r>
              <a:rPr lang="ru-RU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Миронова С.Ю.</a:t>
            </a:r>
            <a:endParaRPr 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Проблема: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активизировать познавательную</a:t>
            </a:r>
            <a:r>
              <a:rPr lang="ru-RU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деятельность учащихся?</a:t>
            </a:r>
            <a:endParaRPr lang="ru-RU" sz="5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«драматизации» 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это использование  театральных постановок в процессе изучения иностранного языка.</a:t>
            </a:r>
          </a:p>
          <a:p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Театральные постановки подразумевают 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креативное использование художественного литературного произведения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Преимущества драматизации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мотивации к изучению иностранного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языка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Детальное ознакомление с литературным произведением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Использование ролевой игры в обучении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сплочённого коллектива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навыков чтения и говорения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Стимуляция интеллектуального развития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Личностная ориентация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актёрских способностей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1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Практические советы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Задействовать в спектакле всех учеников учебного коллектива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Подбирать актёров в соответствии с внешностью, характером, способностями к иностранному языку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Текстовый материал раздать каждому актёру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Сначала выучить текст, затем добавить интонацию,  жесты и движения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Желательно включать в спектакль музыкальное сопровождение, несложные танцы и песни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Репетиции проводить на уроках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Привлекать родителей для изготовления реквизитов и костюмов</a:t>
            </a:r>
          </a:p>
          <a:p>
            <a:pPr>
              <a:buFont typeface="Wingdings" pitchFamily="2" charset="2"/>
              <a:buChar char="ü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Использование приёма «драматизации» на уроках иностранного языка в начальной школе способствует развитию коммуникативной компетентности.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4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136</TotalTime>
  <Words>165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 «Использование приёма «драматизации» при обучении иностранному языку в начальной школе» </vt:lpstr>
      <vt:lpstr>Презентация PowerPoint</vt:lpstr>
      <vt:lpstr>Презентация PowerPoint</vt:lpstr>
      <vt:lpstr>Преимущества драматизации</vt:lpstr>
      <vt:lpstr>Практические советы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«Использование приёма «драматизации» при обучении иностранному языку в начальной школе» </dc:title>
  <dc:creator>Снежана</dc:creator>
  <cp:lastModifiedBy>Снежана</cp:lastModifiedBy>
  <cp:revision>8</cp:revision>
  <dcterms:created xsi:type="dcterms:W3CDTF">2013-04-29T17:24:15Z</dcterms:created>
  <dcterms:modified xsi:type="dcterms:W3CDTF">2013-04-29T19:51:53Z</dcterms:modified>
</cp:coreProperties>
</file>