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50B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635798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0" tIns="1116000" rIns="0" bIns="36000"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latin typeface="Algerian" pitchFamily="82" charset="0"/>
              </a:rPr>
              <a:t>THE</a:t>
            </a:r>
            <a:r>
              <a:rPr lang="ru-RU" sz="7200" dirty="0" smtClean="0">
                <a:solidFill>
                  <a:srgbClr val="7030A0"/>
                </a:solidFill>
              </a:rPr>
              <a:t>    </a:t>
            </a:r>
            <a:r>
              <a:rPr lang="en-US" sz="7200" b="1" dirty="0" smtClean="0">
                <a:solidFill>
                  <a:srgbClr val="7030A0"/>
                </a:solidFill>
                <a:latin typeface="Algerian" pitchFamily="82" charset="0"/>
              </a:rPr>
              <a:t>JOURNEY </a:t>
            </a:r>
            <a:r>
              <a:rPr lang="ru-RU" sz="7200" b="1" dirty="0" smtClean="0">
                <a:solidFill>
                  <a:srgbClr val="7030A0"/>
                </a:solidFill>
              </a:rPr>
              <a:t/>
            </a:r>
            <a:br>
              <a:rPr lang="ru-RU" sz="7200" b="1" dirty="0" smtClean="0">
                <a:solidFill>
                  <a:srgbClr val="7030A0"/>
                </a:solidFill>
              </a:rPr>
            </a:br>
            <a:r>
              <a:rPr lang="ru-RU" sz="7200" b="1" dirty="0" smtClean="0">
                <a:solidFill>
                  <a:srgbClr val="7030A0"/>
                </a:solidFill>
              </a:rPr>
              <a:t>             </a:t>
            </a:r>
            <a:r>
              <a:rPr lang="en-US" sz="7200" b="1" dirty="0" smtClean="0">
                <a:solidFill>
                  <a:srgbClr val="7030A0"/>
                </a:solidFill>
                <a:latin typeface="Algerian" pitchFamily="82" charset="0"/>
              </a:rPr>
              <a:t>TO    </a:t>
            </a:r>
            <a:r>
              <a:rPr lang="ru-RU" sz="7200" dirty="0" smtClean="0">
                <a:solidFill>
                  <a:srgbClr val="7030A0"/>
                </a:solidFill>
              </a:rPr>
              <a:t/>
            </a:r>
            <a:br>
              <a:rPr lang="ru-RU" sz="7200" dirty="0" smtClean="0">
                <a:solidFill>
                  <a:srgbClr val="7030A0"/>
                </a:solidFill>
              </a:rPr>
            </a:br>
            <a:r>
              <a:rPr lang="en-US" sz="7200" b="1" dirty="0" smtClean="0">
                <a:solidFill>
                  <a:srgbClr val="7030A0"/>
                </a:solidFill>
                <a:latin typeface="Algerian" pitchFamily="82" charset="0"/>
              </a:rPr>
              <a:t> THE</a:t>
            </a:r>
            <a:r>
              <a:rPr lang="ru-RU" sz="7200" dirty="0" smtClean="0">
                <a:solidFill>
                  <a:srgbClr val="7030A0"/>
                </a:solidFill>
              </a:rPr>
              <a:t>   </a:t>
            </a:r>
            <a:r>
              <a:rPr lang="en-US" sz="7200" b="1" dirty="0" smtClean="0">
                <a:solidFill>
                  <a:srgbClr val="7030A0"/>
                </a:solidFill>
                <a:latin typeface="Algerian" pitchFamily="82" charset="0"/>
              </a:rPr>
              <a:t>K INGDOM</a:t>
            </a:r>
            <a:r>
              <a:rPr lang="ru-RU" sz="7200" dirty="0" smtClean="0">
                <a:solidFill>
                  <a:srgbClr val="7030A0"/>
                </a:solidFill>
              </a:rPr>
              <a:t/>
            </a:r>
            <a:br>
              <a:rPr lang="ru-RU" sz="7200" dirty="0" smtClean="0">
                <a:solidFill>
                  <a:srgbClr val="7030A0"/>
                </a:solidFill>
              </a:rPr>
            </a:b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en-US" sz="4800" i="1" dirty="0" smtClean="0">
                <a:solidFill>
                  <a:schemeClr val="accent5">
                    <a:lumMod val="50000"/>
                  </a:schemeClr>
                </a:solidFill>
              </a:rPr>
              <a:t>Name 5 sorts of </a:t>
            </a:r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furniture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800" dirty="0" smtClean="0"/>
              <a:t>       </a:t>
            </a:r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Name 5</a:t>
            </a:r>
            <a:r>
              <a:rPr lang="ru-RU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adjectives.</a:t>
            </a:r>
            <a:endParaRPr lang="ru-RU" sz="4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              </a:t>
            </a:r>
            <a:r>
              <a:rPr lang="en-US" sz="4800" dirty="0" smtClean="0">
                <a:solidFill>
                  <a:srgbClr val="7030A0"/>
                </a:solidFill>
                <a:latin typeface="Arial Rounded MT Bold" pitchFamily="34" charset="0"/>
              </a:rPr>
              <a:t>Name 5 numerals</a:t>
            </a:r>
            <a:endParaRPr lang="ru-RU" sz="4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Name 5  English cities.</a:t>
            </a:r>
            <a:endParaRPr lang="ru-RU" sz="4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800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4800" b="1" dirty="0" smtClean="0">
                <a:latin typeface="Batang" pitchFamily="18" charset="-127"/>
                <a:ea typeface="Batang" pitchFamily="18" charset="-127"/>
              </a:rPr>
              <a:t>Name 5 verbs.</a:t>
            </a:r>
            <a:endParaRPr lang="ru-RU" sz="4800" b="1" dirty="0" smtClean="0">
              <a:latin typeface="Batang" pitchFamily="18" charset="-127"/>
              <a:ea typeface="Batang" pitchFamily="18" charset="-127"/>
            </a:endParaRPr>
          </a:p>
          <a:p>
            <a:endParaRPr lang="ru-RU" sz="48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        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Name 5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signs of London.</a:t>
            </a:r>
            <a:endParaRPr lang="ru-RU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2290368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 5 English names.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67682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Name 5 English-speaking cities.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50751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 5 animals.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047406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Name 5 nouns.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		</a:t>
            </a:r>
            <a:r>
              <a:rPr lang="en-US" sz="7200" dirty="0" smtClean="0">
                <a:solidFill>
                  <a:srgbClr val="002060"/>
                </a:solidFill>
                <a:latin typeface="Algerian" pitchFamily="82" charset="0"/>
              </a:rPr>
              <a:t>The ABC game.</a:t>
            </a:r>
            <a:endParaRPr lang="ru-RU" sz="72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571612"/>
          <a:ext cx="7810544" cy="404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36"/>
                <a:gridCol w="1952636"/>
                <a:gridCol w="1952636"/>
                <a:gridCol w="1952636"/>
              </a:tblGrid>
              <a:tr h="1346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u="sng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action="ppaction://hlinksldjump"/>
                        </a:rPr>
                        <a:t>1</a:t>
                      </a:r>
                      <a:endParaRPr lang="ru-RU" sz="12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action="ppaction://hlinksldjump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action="ppaction://hlinksldjump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action="ppaction://hlinksldjump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6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action="ppaction://hlinksldjump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action="ppaction://hlinksldjump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action="ppaction://hlinksldjump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action="ppaction://hlinksldjump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6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action="ppaction://hlinksldjump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action="ppaction://hlinksldjump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action="ppaction://hlinksldjump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action="ppaction://hlinksldjump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5852" y="0"/>
            <a:ext cx="71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   </a:t>
            </a:r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A magic 5.</a:t>
            </a:r>
            <a:endParaRPr lang="ru-RU" sz="6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Stand                                a) crown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  Read                               b) Ben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   Sit                                  c) a song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  Big                                  d) up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  Tower                             e) a book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  Royal                              f) Bridge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 Sing                                 g) down</a:t>
            </a:r>
            <a:endParaRPr lang="ru-RU" sz="1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1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290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 smtClean="0">
                <a:solidFill>
                  <a:srgbClr val="00B050"/>
                </a:solidFill>
                <a:latin typeface="Algerian" pitchFamily="82" charset="0"/>
              </a:rPr>
              <a:t>   </a:t>
            </a:r>
            <a:r>
              <a:rPr lang="en-US" sz="7200" dirty="0" smtClean="0">
                <a:solidFill>
                  <a:srgbClr val="00B050"/>
                </a:solidFill>
                <a:latin typeface="Algerian" pitchFamily="82" charset="0"/>
              </a:rPr>
              <a:t>Parts  And</a:t>
            </a:r>
          </a:p>
          <a:p>
            <a:pPr lvl="0"/>
            <a:r>
              <a:rPr lang="en-US" sz="7200" dirty="0" smtClean="0">
                <a:solidFill>
                  <a:srgbClr val="00B050"/>
                </a:solidFill>
                <a:latin typeface="Algerian" pitchFamily="82" charset="0"/>
              </a:rPr>
              <a:t>     wholes.</a:t>
            </a:r>
            <a:endParaRPr lang="ru-RU" sz="72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6600" dirty="0" smtClean="0">
                <a:solidFill>
                  <a:srgbClr val="C00000"/>
                </a:solidFill>
                <a:latin typeface="Algerian" pitchFamily="82" charset="0"/>
              </a:rPr>
              <a:t>  A tongue-twister.</a:t>
            </a:r>
            <a:endParaRPr lang="ru-RU" sz="6600" dirty="0" smtClean="0">
              <a:solidFill>
                <a:srgbClr val="C0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3803132"/>
            <a:ext cx="78581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 your head on your bed.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Run round the playground.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86800" cy="4525963"/>
          </a:xfrm>
        </p:spPr>
        <p:txBody>
          <a:bodyPr/>
          <a:lstStyle/>
          <a:p>
            <a:pPr lvl="0">
              <a:buNone/>
            </a:pPr>
            <a:r>
              <a:rPr lang="en-US" sz="7200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The right choice.</a:t>
            </a:r>
            <a:endParaRPr lang="ru-RU" sz="72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19367"/>
            <a:ext cx="85725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Столица Англии это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Лондон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Париж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Лондон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расположен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Волга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Миссисипи 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)Темза.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Символ Англии это: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красная роза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тюльпан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нарцисс.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Английский флаг состоит из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голубого и белого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красного и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зеленого 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красного и белого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племена первыми пришли на Британские острова?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а) англы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норманны  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кельты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Бэн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это: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а) река в Лондоне 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часы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большой мальчик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6600" dirty="0" smtClean="0">
                <a:solidFill>
                  <a:srgbClr val="0000CC"/>
                </a:solidFill>
                <a:latin typeface="Algerian" pitchFamily="82" charset="0"/>
              </a:rPr>
              <a:t>     The    Decoding.  </a:t>
            </a:r>
            <a:endParaRPr lang="ru-RU" sz="6600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3354673"/>
            <a:ext cx="835821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Privet Vera. U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horosho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Gulyayu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Londonu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angliyskiy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`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novosri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napishi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pis`me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501122" cy="15716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Say or sing </a:t>
            </a:r>
            <a:r>
              <a:rPr lang="ru-RU" sz="4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ru-RU" sz="4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 English </a:t>
            </a:r>
            <a:r>
              <a:rPr lang="ru-RU" sz="4400" dirty="0" smtClean="0">
                <a:latin typeface="Aharoni" pitchFamily="2" charset="-79"/>
                <a:cs typeface="Aharoni" pitchFamily="2" charset="-79"/>
              </a:rPr>
              <a:t>        			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alphabet.</a:t>
            </a:r>
            <a:endParaRPr lang="ru-RU" sz="44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			</a:t>
            </a:r>
            <a:r>
              <a:rPr lang="en-US" sz="4400" b="1" dirty="0" smtClean="0">
                <a:solidFill>
                  <a:srgbClr val="0070C0"/>
                </a:solidFill>
              </a:rPr>
              <a:t>Name 5 </a:t>
            </a:r>
            <a:r>
              <a:rPr lang="en-US" sz="4400" b="1" dirty="0" err="1" smtClean="0">
                <a:solidFill>
                  <a:srgbClr val="0070C0"/>
                </a:solidFill>
              </a:rPr>
              <a:t>colours</a:t>
            </a:r>
            <a:r>
              <a:rPr lang="en-US" sz="4400" b="1" dirty="0" smtClean="0">
                <a:solidFill>
                  <a:srgbClr val="0070C0"/>
                </a:solidFill>
              </a:rPr>
              <a:t>.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ru-RU" sz="44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274</Words>
  <Application>Microsoft Office PowerPoint</Application>
  <PresentationFormat>Экран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THE    JOURNEY               TO      THE   K INGDOM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  JOURNEY               TO      THE   K INGDOM </dc:title>
  <dc:creator>user</dc:creator>
  <cp:lastModifiedBy>user</cp:lastModifiedBy>
  <cp:revision>8</cp:revision>
  <dcterms:created xsi:type="dcterms:W3CDTF">2013-11-14T06:32:16Z</dcterms:created>
  <dcterms:modified xsi:type="dcterms:W3CDTF">2013-11-14T09:42:59Z</dcterms:modified>
</cp:coreProperties>
</file>