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DFFFF64-D4DE-4683-A6FF-6D931E9AEC85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3CD7214-68B0-40B4-A7FC-858958689A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aeegl</a:t>
            </a:r>
          </a:p>
          <a:p>
            <a:pPr marL="0" indent="0" algn="ctr">
              <a:buNone/>
            </a:pPr>
            <a:endParaRPr lang="ru-RU" sz="6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0920" y="2663952"/>
            <a:ext cx="4261440" cy="319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cdlouy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459" y="1772816"/>
            <a:ext cx="4248894" cy="399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23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adegnr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7944" y="2348880"/>
            <a:ext cx="4128120" cy="309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3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well done!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3768" y="1988840"/>
            <a:ext cx="3187575" cy="3187575"/>
          </a:xfrm>
        </p:spPr>
      </p:pic>
    </p:spTree>
    <p:extLst>
      <p:ext uri="{BB962C8B-B14F-4D97-AF65-F5344CB8AC3E}">
        <p14:creationId xmlns:p14="http://schemas.microsoft.com/office/powerpoint/2010/main" val="8793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deerst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9872" y="2717074"/>
            <a:ext cx="4352528" cy="311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defil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2708920"/>
            <a:ext cx="5656808" cy="360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9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acelm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2132856"/>
            <a:ext cx="4293468" cy="411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15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aceno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880" y="2418468"/>
            <a:ext cx="5508304" cy="34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1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bdegir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3888" y="2708920"/>
            <a:ext cx="5148064" cy="321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aehlw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1920" y="1628800"/>
            <a:ext cx="4725144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3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achir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7944" y="1916832"/>
            <a:ext cx="3721596" cy="35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7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ador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3928" y="2996952"/>
            <a:ext cx="4261440" cy="266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31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14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well done!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Julie</dc:creator>
  <cp:lastModifiedBy>Julie</cp:lastModifiedBy>
  <cp:revision>4</cp:revision>
  <dcterms:created xsi:type="dcterms:W3CDTF">2013-11-03T09:00:14Z</dcterms:created>
  <dcterms:modified xsi:type="dcterms:W3CDTF">2013-11-30T19:32:06Z</dcterms:modified>
</cp:coreProperties>
</file>