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1BF636-590B-4F74-A12F-76CAB2CFFB70}" type="datetimeFigureOut">
              <a:rPr lang="ru-RU" smtClean="0"/>
              <a:t>30.11.2013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135F73-1ACC-4ADA-8143-5ED1553B6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3062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40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135F73-1ACC-4ADA-8143-5ED1553B6CB7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04134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B05661-6960-4212-B74B-E86804371608}" type="datetimeFigureOut">
              <a:rPr lang="ru-RU" smtClean="0"/>
              <a:t>30.11.2013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9014FF-BBA5-41C2-83E8-FE1B14A4A5B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B05661-6960-4212-B74B-E86804371608}" type="datetimeFigureOut">
              <a:rPr lang="ru-RU" smtClean="0"/>
              <a:t>30.11.2013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9014FF-BBA5-41C2-83E8-FE1B14A4A5B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B05661-6960-4212-B74B-E86804371608}" type="datetimeFigureOut">
              <a:rPr lang="ru-RU" smtClean="0"/>
              <a:t>30.11.2013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9014FF-BBA5-41C2-83E8-FE1B14A4A5B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B05661-6960-4212-B74B-E86804371608}" type="datetimeFigureOut">
              <a:rPr lang="ru-RU" smtClean="0"/>
              <a:t>30.11.2013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9014FF-BBA5-41C2-83E8-FE1B14A4A5B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B05661-6960-4212-B74B-E86804371608}" type="datetimeFigureOut">
              <a:rPr lang="ru-RU" smtClean="0"/>
              <a:t>30.11.2013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9014FF-BBA5-41C2-83E8-FE1B14A4A5B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B05661-6960-4212-B74B-E86804371608}" type="datetimeFigureOut">
              <a:rPr lang="ru-RU" smtClean="0"/>
              <a:t>30.11.2013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9014FF-BBA5-41C2-83E8-FE1B14A4A5B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B05661-6960-4212-B74B-E86804371608}" type="datetimeFigureOut">
              <a:rPr lang="ru-RU" smtClean="0"/>
              <a:t>30.11.2013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9014FF-BBA5-41C2-83E8-FE1B14A4A5B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B05661-6960-4212-B74B-E86804371608}" type="datetimeFigureOut">
              <a:rPr lang="ru-RU" smtClean="0"/>
              <a:t>30.11.2013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9014FF-BBA5-41C2-83E8-FE1B14A4A5B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B05661-6960-4212-B74B-E86804371608}" type="datetimeFigureOut">
              <a:rPr lang="ru-RU" smtClean="0"/>
              <a:t>30.11.2013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9014FF-BBA5-41C2-83E8-FE1B14A4A5B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B05661-6960-4212-B74B-E86804371608}" type="datetimeFigureOut">
              <a:rPr lang="ru-RU" smtClean="0"/>
              <a:t>30.11.2013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9014FF-BBA5-41C2-83E8-FE1B14A4A5B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B05661-6960-4212-B74B-E86804371608}" type="datetimeFigureOut">
              <a:rPr lang="ru-RU" smtClean="0"/>
              <a:t>30.11.2013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9014FF-BBA5-41C2-83E8-FE1B14A4A5B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4B05661-6960-4212-B74B-E86804371608}" type="datetimeFigureOut">
              <a:rPr lang="ru-RU" smtClean="0"/>
              <a:t>30.11.2013</a:t>
            </a:fld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09014FF-BBA5-41C2-83E8-FE1B14A4A5B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Приносит мне много бед</a:t>
            </a:r>
          </a:p>
          <a:p>
            <a:pPr marL="0" indent="0">
              <a:buNone/>
            </a:pPr>
            <a:r>
              <a:rPr lang="ru-RU" dirty="0" smtClean="0"/>
              <a:t>Моя голова –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head!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36096" y="2396823"/>
            <a:ext cx="3205295" cy="349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4926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6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В лицо мне Петька бросил кейс –</a:t>
            </a:r>
          </a:p>
          <a:p>
            <a:pPr marL="0" indent="0">
              <a:buNone/>
            </a:pPr>
            <a:r>
              <a:rPr lang="ru-RU" dirty="0" smtClean="0"/>
              <a:t>Лицо, запомни, это – 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face!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1600" y="2060848"/>
            <a:ext cx="3096344" cy="377602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090020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Друг мой! Запоминай!</a:t>
            </a:r>
          </a:p>
          <a:p>
            <a:pPr marL="0" indent="0">
              <a:buNone/>
            </a:pPr>
            <a:r>
              <a:rPr lang="ru-RU" dirty="0" smtClean="0"/>
              <a:t>Глаз по-английски –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 eye!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87824" y="3068960"/>
            <a:ext cx="4037434" cy="26808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695419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А если к </a:t>
            </a:r>
            <a:r>
              <a:rPr lang="en-US" dirty="0" smtClean="0">
                <a:solidFill>
                  <a:srgbClr val="FF0000"/>
                </a:solidFill>
              </a:rPr>
              <a:t>eye</a:t>
            </a:r>
            <a:r>
              <a:rPr lang="ru-RU" dirty="0" smtClean="0"/>
              <a:t> мы </a:t>
            </a:r>
            <a:r>
              <a:rPr lang="en-US" dirty="0" smtClean="0">
                <a:solidFill>
                  <a:srgbClr val="FF0000"/>
                </a:solidFill>
              </a:rPr>
              <a:t>s</a:t>
            </a:r>
            <a:r>
              <a:rPr lang="en-US" dirty="0" smtClean="0"/>
              <a:t> </a:t>
            </a:r>
            <a:r>
              <a:rPr lang="ru-RU" dirty="0" smtClean="0"/>
              <a:t>добавим,</a:t>
            </a:r>
          </a:p>
          <a:p>
            <a:pPr marL="0" indent="0">
              <a:buNone/>
            </a:pPr>
            <a:r>
              <a:rPr lang="ru-RU" dirty="0" smtClean="0"/>
              <a:t>То слово</a:t>
            </a:r>
            <a:endParaRPr lang="en-US" dirty="0" smtClean="0"/>
          </a:p>
          <a:p>
            <a:pPr marL="0" indent="0" algn="ctr">
              <a:buNone/>
            </a:pPr>
            <a:r>
              <a:rPr lang="ru-RU" dirty="0" smtClean="0"/>
              <a:t> </a:t>
            </a:r>
            <a:r>
              <a:rPr lang="en-US" dirty="0" smtClean="0"/>
              <a:t>eyes </a:t>
            </a:r>
            <a:r>
              <a:rPr lang="ru-RU" dirty="0" smtClean="0"/>
              <a:t>получаем!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95936" y="2410499"/>
            <a:ext cx="4909170" cy="37856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889009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Как без шеи человек?</a:t>
            </a:r>
          </a:p>
          <a:p>
            <a:pPr marL="0" indent="0">
              <a:buNone/>
            </a:pPr>
            <a:r>
              <a:rPr lang="ru-RU" dirty="0" smtClean="0"/>
              <a:t>Шея по-английски – 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neck!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36096" y="1380443"/>
            <a:ext cx="3108270" cy="41764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30965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Это вовсе не миф –</a:t>
            </a:r>
          </a:p>
          <a:p>
            <a:pPr marL="0" indent="0">
              <a:buNone/>
            </a:pPr>
            <a:r>
              <a:rPr lang="ru-RU" dirty="0" smtClean="0"/>
              <a:t>Зубы у крокодила 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teeth!</a:t>
            </a:r>
            <a:endParaRPr lang="ru-RU" dirty="0" smtClean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71800" y="2420888"/>
            <a:ext cx="5064794" cy="316853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916227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Уши у слона большие,</a:t>
            </a:r>
          </a:p>
          <a:p>
            <a:pPr marL="0" indent="0">
              <a:buNone/>
            </a:pPr>
            <a:r>
              <a:rPr lang="ru-RU" dirty="0" smtClean="0"/>
              <a:t>Уши иначе</a:t>
            </a:r>
            <a:r>
              <a:rPr lang="en-US" dirty="0" smtClean="0"/>
              <a:t> </a:t>
            </a:r>
          </a:p>
          <a:p>
            <a:pPr marL="0" indent="0" algn="ctr">
              <a:buNone/>
            </a:pPr>
            <a:r>
              <a:rPr lang="en-US" dirty="0" smtClean="0"/>
              <a:t>ears!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03848" y="2276872"/>
            <a:ext cx="4286250" cy="28479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81518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Запомнить я легко сумел,</a:t>
            </a:r>
          </a:p>
          <a:p>
            <a:pPr marL="0" indent="0">
              <a:buNone/>
            </a:pPr>
            <a:r>
              <a:rPr lang="ru-RU" dirty="0" smtClean="0"/>
              <a:t>Что хвост по-английски</a:t>
            </a:r>
            <a:r>
              <a:rPr lang="en-US" dirty="0" smtClean="0"/>
              <a:t> </a:t>
            </a:r>
          </a:p>
          <a:p>
            <a:pPr marL="0" indent="0" algn="ctr">
              <a:buNone/>
            </a:pPr>
            <a:r>
              <a:rPr lang="en-US" dirty="0" smtClean="0"/>
              <a:t>tail!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64871" y="2674544"/>
            <a:ext cx="4548300" cy="28426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864407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29</TotalTime>
  <Words>89</Words>
  <Application>Microsoft Office PowerPoint</Application>
  <PresentationFormat>Экран (4:3)</PresentationFormat>
  <Paragraphs>26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Julie</dc:creator>
  <cp:lastModifiedBy>Julie</cp:lastModifiedBy>
  <cp:revision>5</cp:revision>
  <dcterms:created xsi:type="dcterms:W3CDTF">2013-11-03T07:32:52Z</dcterms:created>
  <dcterms:modified xsi:type="dcterms:W3CDTF">2013-11-30T19:31:43Z</dcterms:modified>
</cp:coreProperties>
</file>