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F4EBD6E-4F45-45B0-B1BB-27398BDD15E1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FF37DBC-B9A9-4F16-8F14-10DE39774A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согласитесь!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bear is yellow.</a:t>
            </a:r>
          </a:p>
          <a:p>
            <a:r>
              <a:rPr lang="en-US" sz="3200" dirty="0" smtClean="0"/>
              <a:t>The frog can fly.</a:t>
            </a:r>
          </a:p>
          <a:p>
            <a:r>
              <a:rPr lang="en-US" sz="3200" dirty="0" smtClean="0"/>
              <a:t>The dog has got a clock.</a:t>
            </a:r>
          </a:p>
          <a:p>
            <a:r>
              <a:rPr lang="en-US" sz="3200" dirty="0" smtClean="0"/>
              <a:t>The pig can skip.</a:t>
            </a:r>
          </a:p>
          <a:p>
            <a:r>
              <a:rPr lang="en-US" sz="3200" dirty="0" smtClean="0"/>
              <a:t>The cat has got a pen.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396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Составьте предложения!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Nick`s, Can, skip, pig</a:t>
            </a:r>
            <a:r>
              <a:rPr lang="en-US" sz="3200" dirty="0" smtClean="0"/>
              <a:t>?</a:t>
            </a:r>
          </a:p>
          <a:p>
            <a:pPr marL="68580" indent="0">
              <a:buNone/>
            </a:pPr>
            <a:endParaRPr lang="en-US" sz="3200" dirty="0" smtClean="0"/>
          </a:p>
          <a:p>
            <a:pPr marL="68580" indent="0">
              <a:buNone/>
            </a:pPr>
            <a:r>
              <a:rPr lang="en-US" sz="3200" dirty="0" smtClean="0"/>
              <a:t>______________________________</a:t>
            </a:r>
            <a:endParaRPr lang="en-US" sz="3200" dirty="0" smtClean="0"/>
          </a:p>
          <a:p>
            <a:r>
              <a:rPr lang="en-US" sz="3200" dirty="0"/>
              <a:t>c</a:t>
            </a:r>
            <a:r>
              <a:rPr lang="en-US" sz="3200" dirty="0" smtClean="0"/>
              <a:t>an not, The cockerel, swim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pPr marL="68580" indent="0">
              <a:buNone/>
            </a:pPr>
            <a:r>
              <a:rPr lang="en-US" sz="3200" dirty="0" smtClean="0"/>
              <a:t>_____________________________</a:t>
            </a:r>
          </a:p>
          <a:p>
            <a:pPr marL="68580" indent="0">
              <a:buNone/>
            </a:pPr>
            <a:endParaRPr lang="en-US" sz="32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2566"/>
            <a:ext cx="1909991" cy="152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1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/>
          <a:lstStyle/>
          <a:p>
            <a:pPr lvl="0">
              <a:buClr>
                <a:srgbClr val="94C600"/>
              </a:buClr>
            </a:pPr>
            <a:r>
              <a:rPr lang="en-US" sz="3200" dirty="0">
                <a:solidFill>
                  <a:srgbClr val="3E3D2D"/>
                </a:solidFill>
              </a:rPr>
              <a:t>has got, ten, Jim, black, pencils</a:t>
            </a:r>
            <a:r>
              <a:rPr lang="en-US" sz="3200" dirty="0" smtClean="0">
                <a:solidFill>
                  <a:srgbClr val="3E3D2D"/>
                </a:solidFill>
              </a:rPr>
              <a:t>.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en-US" sz="3200" dirty="0" smtClean="0">
                <a:solidFill>
                  <a:srgbClr val="3E3D2D"/>
                </a:solidFill>
              </a:rPr>
              <a:t>_____________________________</a:t>
            </a:r>
          </a:p>
          <a:p>
            <a:pPr marL="68580" lvl="0" indent="0">
              <a:buClr>
                <a:srgbClr val="94C600"/>
              </a:buClr>
              <a:buNone/>
            </a:pPr>
            <a:endParaRPr lang="en-US" sz="3200" dirty="0">
              <a:solidFill>
                <a:srgbClr val="3E3D2D"/>
              </a:solidFill>
            </a:endParaRPr>
          </a:p>
          <a:p>
            <a:pPr lvl="0">
              <a:buClr>
                <a:srgbClr val="94C600"/>
              </a:buClr>
            </a:pPr>
            <a:r>
              <a:rPr lang="en-US" sz="3200" dirty="0">
                <a:solidFill>
                  <a:srgbClr val="3E3D2D"/>
                </a:solidFill>
              </a:rPr>
              <a:t>is, red, It</a:t>
            </a:r>
            <a:r>
              <a:rPr lang="en-US" sz="3200" dirty="0" smtClean="0">
                <a:solidFill>
                  <a:srgbClr val="3E3D2D"/>
                </a:solidFill>
              </a:rPr>
              <a:t>.____________________</a:t>
            </a:r>
          </a:p>
          <a:p>
            <a:pPr marL="68580" lvl="0" indent="0">
              <a:buClr>
                <a:srgbClr val="94C600"/>
              </a:buClr>
              <a:buNone/>
            </a:pPr>
            <a:endParaRPr lang="en-US" sz="3200" dirty="0">
              <a:solidFill>
                <a:srgbClr val="3E3D2D"/>
              </a:solidFill>
            </a:endParaRPr>
          </a:p>
          <a:p>
            <a:pPr lvl="0">
              <a:buClr>
                <a:srgbClr val="94C600"/>
              </a:buClr>
            </a:pPr>
            <a:r>
              <a:rPr lang="en-US" sz="3200" dirty="0">
                <a:solidFill>
                  <a:srgbClr val="3E3D2D"/>
                </a:solidFill>
              </a:rPr>
              <a:t>The fox, seven, has got, boxes, red</a:t>
            </a:r>
            <a:r>
              <a:rPr lang="en-US" sz="3200" dirty="0" smtClean="0">
                <a:solidFill>
                  <a:srgbClr val="3E3D2D"/>
                </a:solidFill>
              </a:rPr>
              <a:t>.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en-US" sz="3200" dirty="0" smtClean="0">
                <a:solidFill>
                  <a:srgbClr val="3E3D2D"/>
                </a:solidFill>
              </a:rPr>
              <a:t>_______________________________</a:t>
            </a:r>
            <a:endParaRPr lang="ru-RU" sz="3200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75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268760"/>
            <a:ext cx="3971788" cy="30691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11760" y="4941168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WELL DONE!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6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87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Не согласитесь!</vt:lpstr>
      <vt:lpstr>Составьте предложения!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 согласитесь!</dc:title>
  <dc:creator>julie</dc:creator>
  <cp:lastModifiedBy>Julie</cp:lastModifiedBy>
  <cp:revision>6</cp:revision>
  <dcterms:created xsi:type="dcterms:W3CDTF">2013-04-22T16:39:11Z</dcterms:created>
  <dcterms:modified xsi:type="dcterms:W3CDTF">2013-11-03T11:16:56Z</dcterms:modified>
</cp:coreProperties>
</file>