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679D9-2518-41E0-BEFB-14C981D14F6A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F9439-D412-420B-B367-7B91219EC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9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F9439-D412-420B-B367-7B91219EC4B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81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A1ABD1-1029-4BFE-861C-37BB43B1052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DE1435-ABF1-414D-96B3-AB674F1154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6" name="5-конечная звезда 5"/>
          <p:cNvSpPr/>
          <p:nvPr/>
        </p:nvSpPr>
        <p:spPr>
          <a:xfrm>
            <a:off x="18661" y="1236918"/>
            <a:ext cx="1800200" cy="19442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</a:rPr>
              <a:t>F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897461"/>
            <a:ext cx="1871663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877" y="-171400"/>
            <a:ext cx="1871663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856" y="221711"/>
            <a:ext cx="1871663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256" y="-156496"/>
            <a:ext cx="1871663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67745" y="620688"/>
            <a:ext cx="472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9952" y="1036186"/>
            <a:ext cx="479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50000"/>
                  </a:schemeClr>
                </a:solidFill>
              </a:rPr>
              <a:t>H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4168" y="620688"/>
            <a:ext cx="419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50000"/>
                  </a:schemeClr>
                </a:solidFill>
              </a:rPr>
              <a:t>J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27733" y="1628800"/>
            <a:ext cx="40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</a:rPr>
              <a:t>L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7584" y="4437111"/>
            <a:ext cx="7049319" cy="1819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</a:rPr>
              <a:t>    l            j             f       h            m            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8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7200" dirty="0" smtClean="0"/>
              <a:t>B__   K __    G __ 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2516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200" dirty="0" smtClean="0"/>
              <a:t>a __   f __   i __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087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2386608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F – </a:t>
            </a:r>
          </a:p>
          <a:p>
            <a:pPr marL="0" indent="0">
              <a:buNone/>
            </a:pPr>
            <a:r>
              <a:rPr lang="en-US" sz="6600" dirty="0" smtClean="0"/>
              <a:t>K –</a:t>
            </a:r>
          </a:p>
          <a:p>
            <a:pPr marL="0" indent="0">
              <a:buNone/>
            </a:pPr>
            <a:r>
              <a:rPr lang="en-US" sz="6600" dirty="0" smtClean="0"/>
              <a:t>M – </a:t>
            </a:r>
          </a:p>
          <a:p>
            <a:pPr marL="0" indent="0">
              <a:buNone/>
            </a:pPr>
            <a:r>
              <a:rPr lang="en-US" sz="6600" dirty="0" smtClean="0"/>
              <a:t>L –</a:t>
            </a:r>
          </a:p>
          <a:p>
            <a:pPr marL="0" indent="0">
              <a:buNone/>
            </a:pPr>
            <a:endParaRPr lang="ru-RU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5234170" y="2348880"/>
            <a:ext cx="2520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d –</a:t>
            </a:r>
          </a:p>
          <a:p>
            <a:r>
              <a:rPr lang="en-US" sz="4800" dirty="0" smtClean="0"/>
              <a:t>j –</a:t>
            </a:r>
          </a:p>
          <a:p>
            <a:r>
              <a:rPr lang="en-US" sz="4800" dirty="0" smtClean="0"/>
              <a:t>g –</a:t>
            </a:r>
          </a:p>
          <a:p>
            <a:r>
              <a:rPr lang="en-US" sz="4800" dirty="0" smtClean="0"/>
              <a:t>p –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836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573016"/>
            <a:ext cx="7467600" cy="2900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</a:rPr>
              <a:t>hole –</a:t>
            </a:r>
          </a:p>
          <a:p>
            <a:pPr marL="0" indent="0">
              <a:buNone/>
            </a:pP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</a:rPr>
              <a:t>name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endParaRPr lang="en-US" sz="5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7467600" cy="3621016"/>
          </a:xfrm>
        </p:spPr>
        <p:txBody>
          <a:bodyPr/>
          <a:lstStyle/>
          <a:p>
            <a:pPr marL="0" lvl="0" indent="0">
              <a:buClr>
                <a:srgbClr val="FE8637"/>
              </a:buClr>
              <a:buNone/>
            </a:pPr>
            <a:r>
              <a:rPr lang="en-US" sz="5400" dirty="0">
                <a:solidFill>
                  <a:srgbClr val="7598D9">
                    <a:lumMod val="50000"/>
                  </a:srgbClr>
                </a:solidFill>
              </a:rPr>
              <a:t>lake –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sz="5400" dirty="0">
                <a:solidFill>
                  <a:srgbClr val="7598D9">
                    <a:lumMod val="50000"/>
                  </a:srgbClr>
                </a:solidFill>
              </a:rPr>
              <a:t>pond –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sz="5400" dirty="0" smtClean="0">
                <a:solidFill>
                  <a:srgbClr val="7598D9">
                    <a:lumMod val="50000"/>
                  </a:srgbClr>
                </a:solidFill>
              </a:rPr>
              <a:t>dog -</a:t>
            </a:r>
            <a:endParaRPr lang="ru-RU" sz="5400" dirty="0">
              <a:solidFill>
                <a:srgbClr val="7598D9">
                  <a:lumMod val="50000"/>
                </a:srgb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786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7467600" cy="3332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</a:rPr>
              <a:t>CAB – </a:t>
            </a:r>
          </a:p>
          <a:p>
            <a:pPr marL="0" indent="0">
              <a:buNone/>
            </a:pP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</a:rPr>
              <a:t>DOLL –</a:t>
            </a:r>
          </a:p>
          <a:p>
            <a:pPr marL="0" indent="0">
              <a:buNone/>
            </a:pP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</a:rPr>
              <a:t>BAD</a:t>
            </a:r>
          </a:p>
          <a:p>
            <a:pPr marL="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1233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7467600" cy="3188968"/>
          </a:xfrm>
        </p:spPr>
        <p:txBody>
          <a:bodyPr/>
          <a:lstStyle/>
          <a:p>
            <a:pPr marL="0" lvl="0" indent="0">
              <a:buClr>
                <a:srgbClr val="FE8637"/>
              </a:buClr>
              <a:buNone/>
            </a:pPr>
            <a:r>
              <a:rPr lang="en-US" sz="4800" dirty="0">
                <a:solidFill>
                  <a:srgbClr val="7598D9">
                    <a:lumMod val="50000"/>
                  </a:srgbClr>
                </a:solidFill>
              </a:rPr>
              <a:t>GOOD –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sz="4800" dirty="0">
                <a:solidFill>
                  <a:srgbClr val="7598D9">
                    <a:lumMod val="50000"/>
                  </a:srgbClr>
                </a:solidFill>
              </a:rPr>
              <a:t>CAGE –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sz="4800" dirty="0">
                <a:solidFill>
                  <a:srgbClr val="7598D9">
                    <a:lumMod val="50000"/>
                  </a:srgbClr>
                </a:solidFill>
              </a:rPr>
              <a:t>HIGH –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896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</TotalTime>
  <Words>62</Words>
  <Application>Microsoft Office PowerPoint</Application>
  <PresentationFormat>Экран (4:3)</PresentationFormat>
  <Paragraphs>35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Julie</dc:creator>
  <cp:lastModifiedBy>Julie</cp:lastModifiedBy>
  <cp:revision>6</cp:revision>
  <dcterms:created xsi:type="dcterms:W3CDTF">2013-11-03T06:11:32Z</dcterms:created>
  <dcterms:modified xsi:type="dcterms:W3CDTF">2013-11-04T19:43:50Z</dcterms:modified>
</cp:coreProperties>
</file>