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61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01.01.2015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01.01.2015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01.01.2015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01.01.2015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4C71EC6-210F-42DE-9C53-41977AD35B3D}" type="datetimeFigureOut">
              <a:rPr lang="ru-RU" smtClean="0"/>
              <a:t>01.01.2015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1556792"/>
            <a:ext cx="7990656" cy="2043658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sz="3100" b="1" dirty="0" smtClean="0"/>
              <a:t>ГБОУ Школа № 896</a:t>
            </a: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4400" b="1" dirty="0" smtClean="0"/>
              <a:t>Сравниваем фигурки наложением</a:t>
            </a:r>
            <a:br>
              <a:rPr lang="ru-RU" sz="4400" b="1" dirty="0" smtClean="0"/>
            </a:br>
            <a:endParaRPr lang="ru-RU" sz="44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95736" y="4221088"/>
            <a:ext cx="6400800" cy="1752600"/>
          </a:xfrm>
        </p:spPr>
        <p:txBody>
          <a:bodyPr>
            <a:normAutofit/>
          </a:bodyPr>
          <a:lstStyle/>
          <a:p>
            <a:pPr algn="r"/>
            <a:r>
              <a:rPr lang="ru-RU" sz="2800" b="1" dirty="0" smtClean="0">
                <a:solidFill>
                  <a:schemeClr val="tx1"/>
                </a:solidFill>
              </a:rPr>
              <a:t>Информатика 1 класс</a:t>
            </a:r>
          </a:p>
          <a:p>
            <a:pPr algn="r"/>
            <a:r>
              <a:rPr lang="ru-RU" sz="2800" b="1" dirty="0" smtClean="0">
                <a:solidFill>
                  <a:schemeClr val="tx1"/>
                </a:solidFill>
              </a:rPr>
              <a:t>Учитель: Ягудина В.Р.</a:t>
            </a:r>
          </a:p>
          <a:p>
            <a:pPr algn="r"/>
            <a:endParaRPr lang="ru-RU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6818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Viktoriya\Pictures\img02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80" y="-6571"/>
            <a:ext cx="9124319" cy="6864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131721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1124744"/>
            <a:ext cx="8229600" cy="1252728"/>
          </a:xfrm>
        </p:spPr>
        <p:txBody>
          <a:bodyPr>
            <a:normAutofit fontScale="90000"/>
          </a:bodyPr>
          <a:lstStyle/>
          <a:p>
            <a:r>
              <a:rPr lang="ru-RU" sz="3100" b="1" dirty="0"/>
              <a:t>ИГРА "СРАВНЕНИЕ ПРЕДМЕТОВ, ПОСТРОЙСЯ ПО РОСТУ</a:t>
            </a:r>
            <a:r>
              <a:rPr lang="ru-RU" b="1" dirty="0"/>
              <a:t>"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4" y="2348880"/>
            <a:ext cx="4824536" cy="3450696"/>
          </a:xfrm>
        </p:spPr>
        <p:txBody>
          <a:bodyPr/>
          <a:lstStyle/>
          <a:p>
            <a:r>
              <a:rPr lang="ru-RU" sz="3200" dirty="0" smtClean="0"/>
              <a:t>У каждого из вас на парте фигурки разного размера</a:t>
            </a:r>
          </a:p>
          <a:p>
            <a:r>
              <a:rPr lang="ru-RU" sz="3200" dirty="0" smtClean="0"/>
              <a:t>Раскрасть их по правилам раскрашивания</a:t>
            </a:r>
          </a:p>
          <a:p>
            <a:endParaRPr lang="ru-RU" dirty="0"/>
          </a:p>
        </p:txBody>
      </p:sp>
      <p:pic>
        <p:nvPicPr>
          <p:cNvPr id="4" name="Рисунок 3" descr="Раскраски для самых маленьких 3года32 - раскраски онлайн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75263">
            <a:off x="5638629" y="2670200"/>
            <a:ext cx="2768648" cy="338981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814415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-243408"/>
            <a:ext cx="8229600" cy="1600200"/>
          </a:xfrm>
        </p:spPr>
        <p:txBody>
          <a:bodyPr/>
          <a:lstStyle/>
          <a:p>
            <a:r>
              <a:rPr lang="ru-RU" sz="2800" b="1" dirty="0" smtClean="0"/>
              <a:t>ПРАВИЛА ИГРЫ</a:t>
            </a:r>
            <a:r>
              <a:rPr lang="ru-RU" sz="2800" dirty="0" smtClean="0"/>
              <a:t>:</a:t>
            </a:r>
            <a:endParaRPr lang="ru-RU" sz="2800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99592" y="1844824"/>
            <a:ext cx="7408333" cy="3450696"/>
          </a:xfrm>
        </p:spPr>
        <p:txBody>
          <a:bodyPr>
            <a:noAutofit/>
          </a:bodyPr>
          <a:lstStyle/>
          <a:p>
            <a:r>
              <a:rPr lang="ru-RU" dirty="0" smtClean="0"/>
              <a:t>Постройтесь в одну линию(займите место, где хотите, в этой линии)</a:t>
            </a:r>
          </a:p>
          <a:p>
            <a:r>
              <a:rPr lang="ru-RU" dirty="0" smtClean="0"/>
              <a:t>Сравни фигурку  </a:t>
            </a:r>
            <a:r>
              <a:rPr lang="ru-RU" dirty="0"/>
              <a:t>с фигуркой соседа и поменяйся с ним </a:t>
            </a:r>
            <a:r>
              <a:rPr lang="ru-RU" dirty="0" smtClean="0"/>
              <a:t>местами</a:t>
            </a:r>
          </a:p>
          <a:p>
            <a:r>
              <a:rPr lang="ru-RU" dirty="0" smtClean="0"/>
              <a:t>Меняемся до тех пор, пока тот, у кого фигурка самая большая окажется вначале строя, а ученик с самой маленькой – в конце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99261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21</TotalTime>
  <Words>82</Words>
  <Application>Microsoft Office PowerPoint</Application>
  <PresentationFormat>Экран (4:3)</PresentationFormat>
  <Paragraphs>10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Исполнительная</vt:lpstr>
      <vt:lpstr>  ГБОУ Школа № 896  Сравниваем фигурки наложением </vt:lpstr>
      <vt:lpstr>Презентация PowerPoint</vt:lpstr>
      <vt:lpstr>ИГРА "СРАВНЕНИЕ ПРЕДМЕТОВ, ПОСТРОЙСЯ ПО РОСТУ" </vt:lpstr>
      <vt:lpstr>ПРАВИЛА ИГРЫ: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ГБОУ Школа № 896  Сравниваем фигурки наложением</dc:title>
  <dc:creator>Viktoriya</dc:creator>
  <cp:lastModifiedBy>HP</cp:lastModifiedBy>
  <cp:revision>7</cp:revision>
  <dcterms:created xsi:type="dcterms:W3CDTF">2015-01-01T07:29:02Z</dcterms:created>
  <dcterms:modified xsi:type="dcterms:W3CDTF">2015-01-01T08:22:23Z</dcterms:modified>
</cp:coreProperties>
</file>