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56" r:id="rId3"/>
    <p:sldId id="278" r:id="rId4"/>
    <p:sldId id="277" r:id="rId5"/>
    <p:sldId id="279" r:id="rId6"/>
    <p:sldId id="257" r:id="rId7"/>
    <p:sldId id="280" r:id="rId8"/>
    <p:sldId id="288" r:id="rId9"/>
    <p:sldId id="287" r:id="rId10"/>
    <p:sldId id="289" r:id="rId11"/>
    <p:sldId id="290" r:id="rId12"/>
    <p:sldId id="291" r:id="rId13"/>
    <p:sldId id="258" r:id="rId14"/>
    <p:sldId id="282" r:id="rId15"/>
    <p:sldId id="284" r:id="rId16"/>
    <p:sldId id="259" r:id="rId17"/>
    <p:sldId id="261" r:id="rId18"/>
    <p:sldId id="262" r:id="rId19"/>
    <p:sldId id="263" r:id="rId20"/>
    <p:sldId id="264" r:id="rId21"/>
    <p:sldId id="265" r:id="rId22"/>
    <p:sldId id="266" r:id="rId23"/>
    <p:sldId id="260" r:id="rId24"/>
    <p:sldId id="268" r:id="rId25"/>
    <p:sldId id="269" r:id="rId26"/>
    <p:sldId id="271" r:id="rId27"/>
    <p:sldId id="270" r:id="rId28"/>
    <p:sldId id="272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AC8D1-4C68-4A17-8566-487857B3A0B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77641-E70C-49D3-B802-60023D0C2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7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77641-E70C-49D3-B802-60023D0C2F5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73581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C00000"/>
                </a:solidFill>
              </a:rPr>
              <a:t>7</a:t>
            </a:r>
            <a:r>
              <a:rPr lang="ru-RU" sz="6000" b="1" i="1" dirty="0" smtClean="0">
                <a:solidFill>
                  <a:srgbClr val="C00000"/>
                </a:solidFill>
              </a:rPr>
              <a:t> февраля 2014 года</a:t>
            </a:r>
          </a:p>
          <a:p>
            <a:endParaRPr lang="ru-RU" sz="5400" dirty="0" smtClean="0"/>
          </a:p>
          <a:p>
            <a:r>
              <a:rPr lang="ru-RU" sz="5400" dirty="0" smtClean="0"/>
              <a:t>в городе </a:t>
            </a:r>
            <a:r>
              <a:rPr lang="ru-RU" sz="6600" b="1" i="1" dirty="0" smtClean="0">
                <a:solidFill>
                  <a:srgbClr val="C00000"/>
                </a:solidFill>
              </a:rPr>
              <a:t>Сочи</a:t>
            </a:r>
            <a:r>
              <a:rPr lang="ru-RU" sz="5400" dirty="0" smtClean="0"/>
              <a:t> начнутся</a:t>
            </a:r>
          </a:p>
          <a:p>
            <a:r>
              <a:rPr lang="ru-RU" sz="5400" dirty="0" smtClean="0"/>
              <a:t> </a:t>
            </a:r>
          </a:p>
          <a:p>
            <a:r>
              <a:rPr lang="ru-RU" sz="6000" b="1" i="1" dirty="0" smtClean="0">
                <a:solidFill>
                  <a:srgbClr val="0070C0"/>
                </a:solidFill>
              </a:rPr>
              <a:t>Олимпийские игры</a:t>
            </a:r>
            <a:r>
              <a:rPr lang="ru-RU" sz="5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0952" y="214290"/>
            <a:ext cx="2502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Олимпийская эмблема </a:t>
            </a:r>
            <a:endParaRPr lang="ru-RU" dirty="0"/>
          </a:p>
        </p:txBody>
      </p:sp>
      <p:pic>
        <p:nvPicPr>
          <p:cNvPr id="3" name="Рисунок 2" descr="b6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3" y="785794"/>
            <a:ext cx="6858049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 rot="10800000" flipV="1">
            <a:off x="0" y="-114456"/>
            <a:ext cx="9144000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Зажжение Олимпийского огня –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 из важнейших ритуалов проведения олимпийских игр.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Именно зажжение Олимпийского огня открывает Олимпийские Игры.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Его доставляют прямо из Олимпии эстафетой к месту проведения игр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лучшие спортсмены мира.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571604" y="826532"/>
            <a:ext cx="6858048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От имени всех спортсменов я обещаю, что мы будем участвовать в этих Играх, уважая и соблюдая правила, по которым они проводятся, в истинно спортивном духе, во славу спорта и во имя чести своих команд».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f9134fb_resizedScaled_659to4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500306"/>
            <a:ext cx="4786346" cy="420917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14290"/>
            <a:ext cx="7572396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392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500042"/>
            <a:ext cx="5929354" cy="5857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4" y="642918"/>
            <a:ext cx="34290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Леопард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Леопард – прекрасный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сноубордист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eeac6ffa660350ecd1e75b42afe9e41_62c8c026f32e85f9e3349143771569aa_133905414336_8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1" y="214290"/>
            <a:ext cx="4429156" cy="592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607220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гимнастика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848e5213e5b9ac086c12b6aea0ff6e0734f0ce_6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41350"/>
            <a:ext cx="8382000" cy="557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1b5aab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42852"/>
            <a:ext cx="7670800" cy="6162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210acb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715436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f9134fb_resizedScaled_659to4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292100"/>
            <a:ext cx="8369300" cy="627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бсл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5900"/>
            <a:ext cx="7924800" cy="6070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6215083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бобслей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ндбо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572560" cy="5929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607220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гандбол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атлон 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7166"/>
            <a:ext cx="7500990" cy="571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621508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дуатлон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_paderina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0"/>
            <a:ext cx="6000792" cy="5857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607220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Прыжки в воду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ростной спу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55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6215082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Скоростной спуск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л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501122" cy="600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0" y="607220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слалом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нни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6" cy="585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614364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теннис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оубор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52"/>
            <a:ext cx="8501122" cy="592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607220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сноуборд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истай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8286808" cy="600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607220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фристайл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ёгкая атле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3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614364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Легкая атлетика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214554"/>
            <a:ext cx="642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6      4     10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распечатать\48FB450F-410A-4309-A6FB-95470D6FB0FD_mw80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00108"/>
            <a:ext cx="633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Считай</a:t>
            </a:r>
          </a:p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    быстро и             правильно!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392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7358114" cy="676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714348" y="1571612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28662" y="4500570"/>
            <a:ext cx="29289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86380" y="1571612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72132" y="4500570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78629" y="1607331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714744" y="157161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179223" y="160733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8215338" y="157161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857224" y="450057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786182" y="450057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500694" y="450057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78629" y="1535893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7929586" y="450057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357422" y="157161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6215074" y="157161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2000232" y="450057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7072330" y="450057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Дуга 45"/>
          <p:cNvSpPr/>
          <p:nvPr/>
        </p:nvSpPr>
        <p:spPr>
          <a:xfrm>
            <a:off x="2071670" y="4071942"/>
            <a:ext cx="1785950" cy="714380"/>
          </a:xfrm>
          <a:prstGeom prst="arc">
            <a:avLst>
              <a:gd name="adj1" fmla="val 1044337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>
            <a:off x="928662" y="4143380"/>
            <a:ext cx="1143008" cy="642942"/>
          </a:xfrm>
          <a:prstGeom prst="arc">
            <a:avLst>
              <a:gd name="adj1" fmla="val 11194634"/>
              <a:gd name="adj2" fmla="val 215233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428728" y="128586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3071802" y="12858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285984" y="20716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715008" y="121442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072330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6215074" y="185736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357290" y="39290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7000892" y="471488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2786050" y="385762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928794" y="471488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6143636" y="414338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7429520" y="414338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1256394_1242751073_olimpiiskiie-koltsa877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5000628" cy="4071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628" y="0"/>
            <a:ext cx="4143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Олимпийский символ.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 переплетенных между собой колец.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Означают 5 континентов Земли и встречу спортсменов всего мира.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Европа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8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голубой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Азия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жёлтый,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Африка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чёрный, </a:t>
            </a: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Австралия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зелёный, Америка – красный.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00100" y="428604"/>
            <a:ext cx="8001024" cy="507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Олимпийский девиз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Быстрее,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выше,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сильнее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290</Words>
  <Application>Microsoft Office PowerPoint</Application>
  <PresentationFormat>Экран (4:3)</PresentationFormat>
  <Paragraphs>64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ccc</dc:creator>
  <cp:lastModifiedBy>User</cp:lastModifiedBy>
  <cp:revision>20</cp:revision>
  <dcterms:created xsi:type="dcterms:W3CDTF">2013-01-26T06:57:50Z</dcterms:created>
  <dcterms:modified xsi:type="dcterms:W3CDTF">2014-01-14T17:11:38Z</dcterms:modified>
</cp:coreProperties>
</file>