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4" r:id="rId2"/>
    <p:sldId id="275" r:id="rId3"/>
    <p:sldId id="276" r:id="rId4"/>
    <p:sldId id="277" r:id="rId5"/>
    <p:sldId id="278" r:id="rId6"/>
    <p:sldId id="271" r:id="rId7"/>
    <p:sldId id="279" r:id="rId8"/>
    <p:sldId id="280" r:id="rId9"/>
    <p:sldId id="282" r:id="rId10"/>
    <p:sldId id="281" r:id="rId11"/>
    <p:sldId id="283" r:id="rId12"/>
    <p:sldId id="284" r:id="rId13"/>
    <p:sldId id="286" r:id="rId14"/>
    <p:sldId id="28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rregular" id="{FD913A33-CFBC-46E8-A97B-AAF1549C4090}">
          <p14:sldIdLst>
            <p14:sldId id="274"/>
            <p14:sldId id="275"/>
            <p14:sldId id="276"/>
            <p14:sldId id="277"/>
            <p14:sldId id="278"/>
          </p14:sldIdLst>
        </p14:section>
        <p14:section name="Раздел без заголовка" id="{A8801549-BED9-43D0-92CA-1C6B010B41B9}">
          <p14:sldIdLst>
            <p14:sldId id="271"/>
            <p14:sldId id="279"/>
            <p14:sldId id="280"/>
            <p14:sldId id="282"/>
            <p14:sldId id="281"/>
            <p14:sldId id="283"/>
            <p14:sldId id="284"/>
            <p14:sldId id="286"/>
            <p14:sldId id="28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87093-9BF0-49D5-8831-16530BE25D5A}" type="datetimeFigureOut">
              <a:rPr lang="ru-RU" smtClean="0"/>
              <a:t>10.01.2014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8B101-3F1D-4DCD-90D5-EED791F724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063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8B101-3F1D-4DCD-90D5-EED791F724F2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883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9068-8729-4B46-9106-8211158D7441}" type="datetimeFigureOut">
              <a:rPr lang="ru-RU" smtClean="0"/>
              <a:t>10.01.2014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E7B8-0ACB-4330-B862-257FF17509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1846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9068-8729-4B46-9106-8211158D7441}" type="datetimeFigureOut">
              <a:rPr lang="ru-RU" smtClean="0"/>
              <a:t>10.01.2014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E7B8-0ACB-4330-B862-257FF17509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557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9068-8729-4B46-9106-8211158D7441}" type="datetimeFigureOut">
              <a:rPr lang="ru-RU" smtClean="0"/>
              <a:t>10.01.2014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E7B8-0ACB-4330-B862-257FF17509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6693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9068-8729-4B46-9106-8211158D7441}" type="datetimeFigureOut">
              <a:rPr lang="ru-RU" smtClean="0"/>
              <a:t>10.01.2014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E7B8-0ACB-4330-B862-257FF17509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543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9068-8729-4B46-9106-8211158D7441}" type="datetimeFigureOut">
              <a:rPr lang="ru-RU" smtClean="0"/>
              <a:t>10.01.2014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E7B8-0ACB-4330-B862-257FF17509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444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9068-8729-4B46-9106-8211158D7441}" type="datetimeFigureOut">
              <a:rPr lang="ru-RU" smtClean="0"/>
              <a:t>10.01.2014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E7B8-0ACB-4330-B862-257FF17509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457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9068-8729-4B46-9106-8211158D7441}" type="datetimeFigureOut">
              <a:rPr lang="ru-RU" smtClean="0"/>
              <a:t>10.01.2014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E7B8-0ACB-4330-B862-257FF17509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79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9068-8729-4B46-9106-8211158D7441}" type="datetimeFigureOut">
              <a:rPr lang="ru-RU" smtClean="0"/>
              <a:t>10.01.2014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E7B8-0ACB-4330-B862-257FF17509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5698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9068-8729-4B46-9106-8211158D7441}" type="datetimeFigureOut">
              <a:rPr lang="ru-RU" smtClean="0"/>
              <a:t>10.01.2014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E7B8-0ACB-4330-B862-257FF17509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896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9068-8729-4B46-9106-8211158D7441}" type="datetimeFigureOut">
              <a:rPr lang="ru-RU" smtClean="0"/>
              <a:t>10.01.2014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E7B8-0ACB-4330-B862-257FF17509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4321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9068-8729-4B46-9106-8211158D7441}" type="datetimeFigureOut">
              <a:rPr lang="ru-RU" smtClean="0"/>
              <a:t>10.01.2014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E7B8-0ACB-4330-B862-257FF17509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587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39068-8729-4B46-9106-8211158D7441}" type="datetimeFigureOut">
              <a:rPr lang="ru-RU" smtClean="0"/>
              <a:t>10.01.2014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DE7B8-0ACB-4330-B862-257FF17509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987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New Irregular verbs</a:t>
            </a:r>
            <a:endParaRPr lang="ru-RU" dirty="0"/>
          </a:p>
        </p:txBody>
      </p:sp>
      <p:pic>
        <p:nvPicPr>
          <p:cNvPr id="4" name="Picture 6" descr="http://www.i-chinastyle.com/wp-content/uploads/2009/12/how-to-make-t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747" y="2074337"/>
            <a:ext cx="3607527" cy="316835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9869" y="3140968"/>
            <a:ext cx="3046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make -&gt; made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482580" y="1700808"/>
            <a:ext cx="2529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To make tea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580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The Wolf and the 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Sheep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Прямоугольник 3"/>
          <p:cNvSpPr/>
          <p:nvPr/>
        </p:nvSpPr>
        <p:spPr>
          <a:xfrm>
            <a:off x="611560" y="1772816"/>
            <a:ext cx="7704856" cy="3970318"/>
          </a:xfrm>
          <a:custGeom>
            <a:avLst/>
            <a:gdLst>
              <a:gd name="connsiteX0" fmla="*/ 0 w 7704856"/>
              <a:gd name="connsiteY0" fmla="*/ 0 h 4247317"/>
              <a:gd name="connsiteX1" fmla="*/ 7704856 w 7704856"/>
              <a:gd name="connsiteY1" fmla="*/ 0 h 4247317"/>
              <a:gd name="connsiteX2" fmla="*/ 7704856 w 7704856"/>
              <a:gd name="connsiteY2" fmla="*/ 4247317 h 4247317"/>
              <a:gd name="connsiteX3" fmla="*/ 0 w 7704856"/>
              <a:gd name="connsiteY3" fmla="*/ 4247317 h 4247317"/>
              <a:gd name="connsiteX4" fmla="*/ 0 w 7704856"/>
              <a:gd name="connsiteY4" fmla="*/ 0 h 4247317"/>
              <a:gd name="connsiteX0" fmla="*/ 1962150 w 7704856"/>
              <a:gd name="connsiteY0" fmla="*/ 2543175 h 4247317"/>
              <a:gd name="connsiteX1" fmla="*/ 7704856 w 7704856"/>
              <a:gd name="connsiteY1" fmla="*/ 0 h 4247317"/>
              <a:gd name="connsiteX2" fmla="*/ 7704856 w 7704856"/>
              <a:gd name="connsiteY2" fmla="*/ 4247317 h 4247317"/>
              <a:gd name="connsiteX3" fmla="*/ 0 w 7704856"/>
              <a:gd name="connsiteY3" fmla="*/ 4247317 h 4247317"/>
              <a:gd name="connsiteX4" fmla="*/ 1962150 w 7704856"/>
              <a:gd name="connsiteY4" fmla="*/ 2543175 h 4247317"/>
              <a:gd name="connsiteX0" fmla="*/ 1962150 w 7704856"/>
              <a:gd name="connsiteY0" fmla="*/ 2543175 h 4247317"/>
              <a:gd name="connsiteX1" fmla="*/ 7704856 w 7704856"/>
              <a:gd name="connsiteY1" fmla="*/ 0 h 4247317"/>
              <a:gd name="connsiteX2" fmla="*/ 7704856 w 7704856"/>
              <a:gd name="connsiteY2" fmla="*/ 4247317 h 4247317"/>
              <a:gd name="connsiteX3" fmla="*/ 0 w 7704856"/>
              <a:gd name="connsiteY3" fmla="*/ 4247317 h 4247317"/>
              <a:gd name="connsiteX4" fmla="*/ 1962150 w 7704856"/>
              <a:gd name="connsiteY4" fmla="*/ 2543175 h 424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04856" h="4247317">
                <a:moveTo>
                  <a:pt x="1962150" y="2543175"/>
                </a:moveTo>
                <a:cubicBezTo>
                  <a:pt x="1952335" y="95250"/>
                  <a:pt x="5790621" y="847725"/>
                  <a:pt x="7704856" y="0"/>
                </a:cubicBezTo>
                <a:lnTo>
                  <a:pt x="7704856" y="4247317"/>
                </a:lnTo>
                <a:lnTo>
                  <a:pt x="0" y="4247317"/>
                </a:lnTo>
                <a:lnTo>
                  <a:pt x="1962150" y="2543175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r>
              <a:rPr lang="en-US" dirty="0" smtClean="0"/>
              <a:t>A </a:t>
            </a:r>
            <a:r>
              <a:rPr lang="en-US" dirty="0"/>
              <a:t>Wolf saw a Sheep by a small river and wanted to eat him. He shouted, “I can’t drink this dirty water! It is very dirty! </a:t>
            </a:r>
            <a:r>
              <a:rPr lang="en-US" u="sng" dirty="0"/>
              <a:t>You have </a:t>
            </a:r>
            <a:r>
              <a:rPr lang="en-US" u="sng" dirty="0">
                <a:solidFill>
                  <a:srgbClr val="C00000"/>
                </a:solidFill>
              </a:rPr>
              <a:t>made</a:t>
            </a:r>
            <a:r>
              <a:rPr lang="en-US" u="sng" dirty="0"/>
              <a:t> (</a:t>
            </a:r>
            <a:r>
              <a:rPr lang="ru-RU" u="sng" dirty="0"/>
              <a:t>сделал</a:t>
            </a:r>
            <a:r>
              <a:rPr lang="en-US" u="sng" dirty="0"/>
              <a:t>) the water dirty. </a:t>
            </a:r>
            <a:r>
              <a:rPr lang="en-US" dirty="0"/>
              <a:t>You put your dirty feet into the water!”</a:t>
            </a:r>
            <a:endParaRPr lang="ru-RU" dirty="0"/>
          </a:p>
          <a:p>
            <a:r>
              <a:rPr lang="en-US" dirty="0" smtClean="0"/>
              <a:t>“</a:t>
            </a:r>
            <a:r>
              <a:rPr lang="en-US" dirty="0"/>
              <a:t>No, I didn’t make it dirty,” the Sheep answered. “I didn’t put my feet into the water. I drink with my mouth and not with my feet. Look! My feet are not in the water.”</a:t>
            </a:r>
            <a:endParaRPr lang="ru-RU" dirty="0"/>
          </a:p>
          <a:p>
            <a:r>
              <a:rPr lang="en-US" dirty="0"/>
              <a:t>“OK. Then it was last year. You put your feet into the water last year!” the Wolf shouted. </a:t>
            </a:r>
            <a:r>
              <a:rPr lang="en-US" u="sng" dirty="0"/>
              <a:t>“And you </a:t>
            </a:r>
            <a:r>
              <a:rPr lang="en-US" u="sng" dirty="0">
                <a:solidFill>
                  <a:srgbClr val="C00000"/>
                </a:solidFill>
              </a:rPr>
              <a:t>made</a:t>
            </a:r>
            <a:r>
              <a:rPr lang="en-US" u="sng" dirty="0"/>
              <a:t> the water dirty.”</a:t>
            </a:r>
            <a:endParaRPr lang="ru-RU" u="sng" dirty="0"/>
          </a:p>
          <a:p>
            <a:r>
              <a:rPr lang="en-US" u="sng" dirty="0"/>
              <a:t>“But I am only four months old,” the Sheep </a:t>
            </a:r>
            <a:r>
              <a:rPr lang="en-US" u="sng" dirty="0">
                <a:solidFill>
                  <a:srgbClr val="C00000"/>
                </a:solidFill>
              </a:rPr>
              <a:t>said</a:t>
            </a:r>
            <a:r>
              <a:rPr lang="en-US" u="sng" dirty="0"/>
              <a:t>. “How </a:t>
            </a:r>
            <a:r>
              <a:rPr lang="en-US" u="sng" dirty="0">
                <a:solidFill>
                  <a:srgbClr val="C00000"/>
                </a:solidFill>
              </a:rPr>
              <a:t>could</a:t>
            </a:r>
            <a:r>
              <a:rPr lang="en-US" u="sng" dirty="0"/>
              <a:t> I put my feet into the river a year ago?” </a:t>
            </a:r>
            <a:r>
              <a:rPr lang="en-US" dirty="0"/>
              <a:t>“If it was not you, then it was your brother or your father,” the Wolf shouted and jumped on the poor (</a:t>
            </a:r>
            <a:r>
              <a:rPr lang="ru-RU" dirty="0"/>
              <a:t>бедный</a:t>
            </a:r>
            <a:r>
              <a:rPr lang="en-US" dirty="0"/>
              <a:t>) Sheep. But the Sheep ran away. </a:t>
            </a:r>
            <a:r>
              <a:rPr lang="en-US" u="sng" dirty="0"/>
              <a:t>And the Wolf </a:t>
            </a:r>
            <a:r>
              <a:rPr lang="en-US" u="sng" dirty="0">
                <a:solidFill>
                  <a:srgbClr val="C00000"/>
                </a:solidFill>
              </a:rPr>
              <a:t>fell</a:t>
            </a:r>
            <a:r>
              <a:rPr lang="en-US" u="sng" dirty="0"/>
              <a:t> into the water.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339527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Correct the sentences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276872"/>
            <a:ext cx="48965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Wolf drank the dirty water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 Sheep made the water dirty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 Wolf met the Sheep before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 Sheep came to the river a year ago</a:t>
            </a:r>
            <a:r>
              <a:rPr lang="en-US" dirty="0" smtClean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2555612"/>
            <a:ext cx="4544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- The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Wolf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didn’t drink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the dirty water.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3419708"/>
            <a:ext cx="4597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- The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Sheep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didn’t make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the water dirty.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4221088"/>
            <a:ext cx="4706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- The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Wolf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didn’t meet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the Sheep before.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075892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The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Sheep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didn’t come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to the river 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               a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year ago.</a:t>
            </a:r>
          </a:p>
        </p:txBody>
      </p:sp>
    </p:spTree>
    <p:extLst>
      <p:ext uri="{BB962C8B-B14F-4D97-AF65-F5344CB8AC3E}">
        <p14:creationId xmlns:p14="http://schemas.microsoft.com/office/powerpoint/2010/main" val="355532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097" y="274638"/>
            <a:ext cx="8575383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Look at the pictures and tell a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new happy ending to the fairy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tale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3" descr="C:\Users\RUSLAN ADMIN\Documents\Scanned Documents\Рисунок (25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3579843" cy="265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97" y="2708920"/>
            <a:ext cx="5623055" cy="384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1281" y="1932957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Use these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words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5760" y="286324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1) ran </a:t>
            </a:r>
            <a:r>
              <a:rPr lang="en-US" sz="2400" dirty="0"/>
              <a:t>away</a:t>
            </a:r>
          </a:p>
          <a:p>
            <a:r>
              <a:rPr lang="en-US" sz="2400" dirty="0" smtClean="0"/>
              <a:t>2) ran </a:t>
            </a:r>
            <a:r>
              <a:rPr lang="en-US" sz="2400" dirty="0"/>
              <a:t>after him</a:t>
            </a:r>
          </a:p>
          <a:p>
            <a:r>
              <a:rPr lang="en-US" sz="2400" dirty="0" smtClean="0"/>
              <a:t>3) saw </a:t>
            </a:r>
            <a:r>
              <a:rPr lang="en-US" sz="2400" dirty="0"/>
              <a:t>the </a:t>
            </a:r>
            <a:r>
              <a:rPr lang="en-US" sz="2400" dirty="0" smtClean="0"/>
              <a:t>hunters</a:t>
            </a:r>
            <a:endParaRPr lang="en-US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51985" y="5099604"/>
            <a:ext cx="33043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4) shouted</a:t>
            </a:r>
            <a:endParaRPr lang="ru-RU" sz="2400" dirty="0"/>
          </a:p>
          <a:p>
            <a:r>
              <a:rPr lang="en-US" sz="2400" dirty="0" smtClean="0"/>
              <a:t>5) help </a:t>
            </a:r>
            <a:r>
              <a:rPr lang="en-US" sz="2400" dirty="0"/>
              <a:t>me, please </a:t>
            </a:r>
          </a:p>
          <a:p>
            <a:r>
              <a:rPr lang="en-US" sz="2400" dirty="0" smtClean="0"/>
              <a:t>6) came </a:t>
            </a:r>
            <a:r>
              <a:rPr lang="en-US" sz="2400" dirty="0"/>
              <a:t>and helped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249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Оцени свою работу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6386" name="Picture 2" descr="http://www.gazeta.lv/images/img_3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19050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://duin.ru/images/smile-rav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59" y="3861048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2113639"/>
            <a:ext cx="519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1)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4005064"/>
            <a:ext cx="5854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2)</a:t>
            </a:r>
            <a:endParaRPr lang="ru-RU" sz="3200" dirty="0"/>
          </a:p>
        </p:txBody>
      </p:sp>
      <p:pic>
        <p:nvPicPr>
          <p:cNvPr id="16394" name="Picture 10" descr="http://webavatars.ru/magazine/wp-content/uploads/2012/05/0_495a0_385db982_orig-300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28800"/>
            <a:ext cx="2565113" cy="256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94695" y="2113638"/>
            <a:ext cx="5854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3)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6585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Homework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en-US" dirty="0" smtClean="0"/>
              <a:t>SB: Exercise 30, page 59 (learn by heart)</a:t>
            </a:r>
          </a:p>
          <a:p>
            <a:r>
              <a:rPr lang="ru-RU" dirty="0" smtClean="0"/>
              <a:t>Принести новогодние открытки (будем писать послания Деду Морозу)</a:t>
            </a:r>
            <a:endParaRPr lang="ru-RU" dirty="0"/>
          </a:p>
        </p:txBody>
      </p:sp>
      <p:pic>
        <p:nvPicPr>
          <p:cNvPr id="15362" name="Picture 2" descr="http://population-based-intervention.wikispaces.com/file/view/homework5.jpg/306566994/homework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49080"/>
            <a:ext cx="2664296" cy="2017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18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New Irregular verbs</a:t>
            </a:r>
            <a:endParaRPr lang="ru-RU" dirty="0"/>
          </a:p>
        </p:txBody>
      </p:sp>
      <p:pic>
        <p:nvPicPr>
          <p:cNvPr id="4" name="Picture 8" descr="http://webmarketinginnercircle.com/wp-content/uploads/2012/11/Fotolia_31409496_Subscription_X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" t="9476" r="6869" b="6885"/>
          <a:stretch/>
        </p:blipFill>
        <p:spPr bwMode="auto">
          <a:xfrm>
            <a:off x="3635896" y="1844824"/>
            <a:ext cx="450370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3249850"/>
            <a:ext cx="2390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</a:t>
            </a:r>
            <a:r>
              <a:rPr lang="en-US" sz="3600" dirty="0" smtClean="0"/>
              <a:t>ay -&gt; said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0610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New Irregular verbs</a:t>
            </a:r>
            <a:endParaRPr lang="ru-RU" dirty="0"/>
          </a:p>
        </p:txBody>
      </p:sp>
      <p:pic>
        <p:nvPicPr>
          <p:cNvPr id="2050" name="Picture 2" descr="http://www.mansioningles.com/images9/gram62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503" y="2420888"/>
            <a:ext cx="552101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006805"/>
            <a:ext cx="2799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can -&gt; could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3628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New Irregular verbs</a:t>
            </a:r>
            <a:endParaRPr lang="ru-RU" dirty="0"/>
          </a:p>
        </p:txBody>
      </p:sp>
      <p:pic>
        <p:nvPicPr>
          <p:cNvPr id="7170" name="Picture 2" descr="http://4.bp.blogspot.com/-ml_YCvl2pP0/UH7XfqG_9mI/AAAAAAAAAww/Gc4PUc28JGQ/s1600/falling-down-stai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32856"/>
            <a:ext cx="343852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3493730"/>
            <a:ext cx="2292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fall -&gt; fell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9173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New Irregular verbs</a:t>
            </a:r>
            <a:endParaRPr lang="ru-RU" dirty="0"/>
          </a:p>
        </p:txBody>
      </p:sp>
      <p:pic>
        <p:nvPicPr>
          <p:cNvPr id="8194" name="Picture 2" descr="http://www.momlogic.com/images/kid-drinking-juice-pm-thumb-270x2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2348880"/>
            <a:ext cx="3096343" cy="309634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3266720"/>
            <a:ext cx="3163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drink -&gt; drank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5140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Динамическая пауза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218" name="Picture 2" descr="C:\Users\RUSLAN ADMIN\Documents\Scanned Documents\Рисунок (23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16832"/>
            <a:ext cx="489433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82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Do you like fairytales? 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42" name="Picture 2" descr="C:\Users\RUSLAN ADMIN\Documents\Scanned Documents\Рисунок (24) -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0808"/>
            <a:ext cx="3528392" cy="470323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42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The Wolf and the 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Sheep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Прямоугольник 3"/>
          <p:cNvSpPr/>
          <p:nvPr/>
        </p:nvSpPr>
        <p:spPr>
          <a:xfrm>
            <a:off x="611560" y="1772816"/>
            <a:ext cx="7704856" cy="3970318"/>
          </a:xfrm>
          <a:custGeom>
            <a:avLst/>
            <a:gdLst>
              <a:gd name="connsiteX0" fmla="*/ 0 w 7704856"/>
              <a:gd name="connsiteY0" fmla="*/ 0 h 4247317"/>
              <a:gd name="connsiteX1" fmla="*/ 7704856 w 7704856"/>
              <a:gd name="connsiteY1" fmla="*/ 0 h 4247317"/>
              <a:gd name="connsiteX2" fmla="*/ 7704856 w 7704856"/>
              <a:gd name="connsiteY2" fmla="*/ 4247317 h 4247317"/>
              <a:gd name="connsiteX3" fmla="*/ 0 w 7704856"/>
              <a:gd name="connsiteY3" fmla="*/ 4247317 h 4247317"/>
              <a:gd name="connsiteX4" fmla="*/ 0 w 7704856"/>
              <a:gd name="connsiteY4" fmla="*/ 0 h 4247317"/>
              <a:gd name="connsiteX0" fmla="*/ 1962150 w 7704856"/>
              <a:gd name="connsiteY0" fmla="*/ 2543175 h 4247317"/>
              <a:gd name="connsiteX1" fmla="*/ 7704856 w 7704856"/>
              <a:gd name="connsiteY1" fmla="*/ 0 h 4247317"/>
              <a:gd name="connsiteX2" fmla="*/ 7704856 w 7704856"/>
              <a:gd name="connsiteY2" fmla="*/ 4247317 h 4247317"/>
              <a:gd name="connsiteX3" fmla="*/ 0 w 7704856"/>
              <a:gd name="connsiteY3" fmla="*/ 4247317 h 4247317"/>
              <a:gd name="connsiteX4" fmla="*/ 1962150 w 7704856"/>
              <a:gd name="connsiteY4" fmla="*/ 2543175 h 4247317"/>
              <a:gd name="connsiteX0" fmla="*/ 1962150 w 7704856"/>
              <a:gd name="connsiteY0" fmla="*/ 2543175 h 4247317"/>
              <a:gd name="connsiteX1" fmla="*/ 7704856 w 7704856"/>
              <a:gd name="connsiteY1" fmla="*/ 0 h 4247317"/>
              <a:gd name="connsiteX2" fmla="*/ 7704856 w 7704856"/>
              <a:gd name="connsiteY2" fmla="*/ 4247317 h 4247317"/>
              <a:gd name="connsiteX3" fmla="*/ 0 w 7704856"/>
              <a:gd name="connsiteY3" fmla="*/ 4247317 h 4247317"/>
              <a:gd name="connsiteX4" fmla="*/ 1962150 w 7704856"/>
              <a:gd name="connsiteY4" fmla="*/ 2543175 h 424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04856" h="4247317">
                <a:moveTo>
                  <a:pt x="1962150" y="2543175"/>
                </a:moveTo>
                <a:cubicBezTo>
                  <a:pt x="1952335" y="95250"/>
                  <a:pt x="5790621" y="847725"/>
                  <a:pt x="7704856" y="0"/>
                </a:cubicBezTo>
                <a:lnTo>
                  <a:pt x="7704856" y="4247317"/>
                </a:lnTo>
                <a:lnTo>
                  <a:pt x="0" y="4247317"/>
                </a:lnTo>
                <a:lnTo>
                  <a:pt x="1962150" y="2543175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r>
              <a:rPr lang="en-US" dirty="0" smtClean="0"/>
              <a:t>A </a:t>
            </a:r>
            <a:r>
              <a:rPr lang="en-US" dirty="0"/>
              <a:t>Wolf saw a Sheep by a small river and wanted to eat him. He shouted, “I can’t drink this dirty water! It is very dirty! You have made (</a:t>
            </a:r>
            <a:r>
              <a:rPr lang="ru-RU" dirty="0"/>
              <a:t>сделал</a:t>
            </a:r>
            <a:r>
              <a:rPr lang="en-US" dirty="0"/>
              <a:t>) the water dirty. You put your dirty feet into the water!”</a:t>
            </a:r>
            <a:endParaRPr lang="ru-RU" dirty="0"/>
          </a:p>
          <a:p>
            <a:r>
              <a:rPr lang="en-US" dirty="0"/>
              <a:t>“No, I didn’t make it dirty,” the Sheep answered. “I didn’t put my feet into the water. I drink with my mouth and not with my feet. Look! My feet are not in the water.”</a:t>
            </a:r>
            <a:endParaRPr lang="ru-RU" dirty="0"/>
          </a:p>
          <a:p>
            <a:r>
              <a:rPr lang="en-US" dirty="0"/>
              <a:t>“OK. Then it was last year. You put your feet into the water last year!” the Wolf shouted. “And you made the water dirty.”</a:t>
            </a:r>
            <a:endParaRPr lang="ru-RU" dirty="0"/>
          </a:p>
          <a:p>
            <a:r>
              <a:rPr lang="en-US" dirty="0"/>
              <a:t>“But I am only four months old,” the Sheep said. “How could I put my feet into the river a year ago?” “If it was not you, then it was your brother or your father,” the Wolf shouted and jumped on the poor (</a:t>
            </a:r>
            <a:r>
              <a:rPr lang="ru-RU" dirty="0"/>
              <a:t>бедный</a:t>
            </a:r>
            <a:r>
              <a:rPr lang="en-US" dirty="0"/>
              <a:t>) Sheep. But the Sheep ran away. And the Wolf fell into the water.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9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Answer the questions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271" name="Picture 7" descr="imag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536" y="1558423"/>
            <a:ext cx="2087340" cy="179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82241" y="321297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dirty="0"/>
              <a:t>Did the Wolf want to drink water</a:t>
            </a:r>
            <a:r>
              <a:rPr lang="en-US" dirty="0" smtClean="0"/>
              <a:t>?</a:t>
            </a:r>
          </a:p>
          <a:p>
            <a:pPr marL="342900" indent="-342900">
              <a:buFont typeface="+mj-lt"/>
              <a:buAutoNum type="arabicParenR"/>
            </a:pPr>
            <a:endParaRPr lang="en-US" dirty="0"/>
          </a:p>
          <a:p>
            <a:pPr marL="342900" indent="-342900">
              <a:buFont typeface="+mj-lt"/>
              <a:buAutoNum type="arabicParenR"/>
            </a:pPr>
            <a:r>
              <a:rPr lang="en-US" dirty="0"/>
              <a:t>Was the Wolf angry</a:t>
            </a:r>
            <a:r>
              <a:rPr lang="en-US" dirty="0" smtClean="0"/>
              <a:t>?</a:t>
            </a:r>
          </a:p>
          <a:p>
            <a:pPr marL="342900" indent="-342900">
              <a:buFont typeface="+mj-lt"/>
              <a:buAutoNum type="arabicParenR"/>
            </a:pPr>
            <a:endParaRPr lang="en-US" dirty="0"/>
          </a:p>
          <a:p>
            <a:pPr marL="342900" indent="-342900">
              <a:buFont typeface="+mj-lt"/>
              <a:buAutoNum type="arabicParenR"/>
            </a:pPr>
            <a:r>
              <a:rPr lang="en-US" dirty="0"/>
              <a:t>Did the Sheep make the water dirty</a:t>
            </a:r>
            <a:r>
              <a:rPr lang="en-US" dirty="0" smtClean="0"/>
              <a:t>?</a:t>
            </a:r>
          </a:p>
          <a:p>
            <a:pPr marL="342900" indent="-342900">
              <a:buFont typeface="+mj-lt"/>
              <a:buAutoNum type="arabicParenR"/>
            </a:pPr>
            <a:endParaRPr lang="en-US" dirty="0"/>
          </a:p>
          <a:p>
            <a:pPr marL="342900" indent="-342900">
              <a:buFont typeface="+mj-lt"/>
              <a:buAutoNum type="arabicParenR"/>
            </a:pPr>
            <a:r>
              <a:rPr lang="en-US" dirty="0"/>
              <a:t>Did the Sheep shout at the Wolf</a:t>
            </a:r>
            <a:r>
              <a:rPr lang="en-US" dirty="0" smtClean="0"/>
              <a:t>?</a:t>
            </a:r>
          </a:p>
          <a:p>
            <a:pPr marL="342900" indent="-342900">
              <a:buFont typeface="+mj-lt"/>
              <a:buAutoNum type="arabicParenR"/>
            </a:pPr>
            <a:endParaRPr lang="en-US" dirty="0"/>
          </a:p>
          <a:p>
            <a:pPr marL="342900" indent="-342900">
              <a:buFont typeface="+mj-lt"/>
              <a:buAutoNum type="arabicParenR"/>
            </a:pPr>
            <a:r>
              <a:rPr lang="en-US" dirty="0"/>
              <a:t>Was the Sheep brave?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60032" y="3212976"/>
            <a:ext cx="172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- No, he didn’t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1880" y="3779748"/>
            <a:ext cx="15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- Yes, he was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61831" y="4330808"/>
            <a:ext cx="183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- No, she didn’t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8024" y="4869160"/>
            <a:ext cx="183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- No, she didn’t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5428967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- Yes, she was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49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8" grpId="0"/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452</TotalTime>
  <Words>654</Words>
  <Application>Microsoft Office PowerPoint</Application>
  <PresentationFormat>Экран (4:3)</PresentationFormat>
  <Paragraphs>70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New Irregular verbs</vt:lpstr>
      <vt:lpstr>New Irregular verbs</vt:lpstr>
      <vt:lpstr>New Irregular verbs</vt:lpstr>
      <vt:lpstr>New Irregular verbs</vt:lpstr>
      <vt:lpstr>New Irregular verbs</vt:lpstr>
      <vt:lpstr>Динамическая пауза</vt:lpstr>
      <vt:lpstr>Do you like fairytales? </vt:lpstr>
      <vt:lpstr>The Wolf and the Sheep</vt:lpstr>
      <vt:lpstr>Answer the questions</vt:lpstr>
      <vt:lpstr>The Wolf and the Sheep</vt:lpstr>
      <vt:lpstr>Correct the sentences</vt:lpstr>
      <vt:lpstr>Look at the pictures and tell a new happy ending to the fairy tale</vt:lpstr>
      <vt:lpstr>Оцени свою работу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Morning!</dc:title>
  <dc:creator>RUSLAN ADMIN</dc:creator>
  <cp:lastModifiedBy>RUSLAN ADMIN</cp:lastModifiedBy>
  <cp:revision>36</cp:revision>
  <dcterms:created xsi:type="dcterms:W3CDTF">2013-12-14T17:50:30Z</dcterms:created>
  <dcterms:modified xsi:type="dcterms:W3CDTF">2014-01-10T12:44:45Z</dcterms:modified>
</cp:coreProperties>
</file>