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0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3ED90-EAEF-46DB-B422-BD26F56652A1}" type="datetimeFigureOut">
              <a:rPr lang="ru-RU" smtClean="0"/>
              <a:t>29.03.2011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272CA9C-A61E-4803-905B-2943779A50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3ED90-EAEF-46DB-B422-BD26F56652A1}" type="datetimeFigureOut">
              <a:rPr lang="ru-RU" smtClean="0"/>
              <a:t>29.03.2011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2CA9C-A61E-4803-905B-2943779A50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3ED90-EAEF-46DB-B422-BD26F56652A1}" type="datetimeFigureOut">
              <a:rPr lang="ru-RU" smtClean="0"/>
              <a:t>29.03.2011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2CA9C-A61E-4803-905B-2943779A50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3ED90-EAEF-46DB-B422-BD26F56652A1}" type="datetimeFigureOut">
              <a:rPr lang="ru-RU" smtClean="0"/>
              <a:t>29.03.2011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272CA9C-A61E-4803-905B-2943779A50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3ED90-EAEF-46DB-B422-BD26F56652A1}" type="datetimeFigureOut">
              <a:rPr lang="ru-RU" smtClean="0"/>
              <a:t>29.03.2011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2CA9C-A61E-4803-905B-2943779A507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3ED90-EAEF-46DB-B422-BD26F56652A1}" type="datetimeFigureOut">
              <a:rPr lang="ru-RU" smtClean="0"/>
              <a:t>29.03.2011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2CA9C-A61E-4803-905B-2943779A50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3ED90-EAEF-46DB-B422-BD26F56652A1}" type="datetimeFigureOut">
              <a:rPr lang="ru-RU" smtClean="0"/>
              <a:t>29.03.2011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272CA9C-A61E-4803-905B-2943779A507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3ED90-EAEF-46DB-B422-BD26F56652A1}" type="datetimeFigureOut">
              <a:rPr lang="ru-RU" smtClean="0"/>
              <a:t>29.03.2011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2CA9C-A61E-4803-905B-2943779A50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3ED90-EAEF-46DB-B422-BD26F56652A1}" type="datetimeFigureOut">
              <a:rPr lang="ru-RU" smtClean="0"/>
              <a:t>29.03.2011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2CA9C-A61E-4803-905B-2943779A50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3ED90-EAEF-46DB-B422-BD26F56652A1}" type="datetimeFigureOut">
              <a:rPr lang="ru-RU" smtClean="0"/>
              <a:t>29.03.2011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2CA9C-A61E-4803-905B-2943779A50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3ED90-EAEF-46DB-B422-BD26F56652A1}" type="datetimeFigureOut">
              <a:rPr lang="ru-RU" smtClean="0"/>
              <a:t>29.03.2011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2CA9C-A61E-4803-905B-2943779A5077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423ED90-EAEF-46DB-B422-BD26F56652A1}" type="datetimeFigureOut">
              <a:rPr lang="ru-RU" smtClean="0"/>
              <a:t>29.03.2011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272CA9C-A61E-4803-905B-2943779A507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428604"/>
            <a:ext cx="8458200" cy="700086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Разгадайте правило и вставьте числа в пустые «окошки»:</a:t>
            </a: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1538" y="928670"/>
            <a:ext cx="91440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51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2000240"/>
            <a:ext cx="91440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30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928794" y="2000240"/>
            <a:ext cx="91440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21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3000372"/>
            <a:ext cx="91440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17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928794" y="3000372"/>
            <a:ext cx="91440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3</a:t>
            </a:r>
            <a:endParaRPr lang="ru-RU" sz="4000" dirty="0">
              <a:solidFill>
                <a:schemeClr val="tx1"/>
              </a:solidFill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rot="5400000">
            <a:off x="893737" y="2320917"/>
            <a:ext cx="121444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6200000" flipH="1">
            <a:off x="1414442" y="2800344"/>
            <a:ext cx="561980" cy="3905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16200000" flipH="1">
            <a:off x="1414442" y="2085964"/>
            <a:ext cx="561980" cy="3905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endCxn id="5" idx="3"/>
          </p:cNvCxnSpPr>
          <p:nvPr/>
        </p:nvCxnSpPr>
        <p:spPr>
          <a:xfrm rot="5400000">
            <a:off x="1117970" y="2010952"/>
            <a:ext cx="392909" cy="3714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rot="5400000">
            <a:off x="1132263" y="2796771"/>
            <a:ext cx="392909" cy="3714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Прямоугольник 28"/>
          <p:cNvSpPr/>
          <p:nvPr/>
        </p:nvSpPr>
        <p:spPr>
          <a:xfrm>
            <a:off x="3714744" y="3429000"/>
            <a:ext cx="91440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75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857488" y="4500570"/>
            <a:ext cx="91440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chemeClr val="tx1"/>
                </a:solidFill>
              </a:rPr>
              <a:t>5</a:t>
            </a:r>
            <a:r>
              <a:rPr lang="ru-RU" sz="4000" dirty="0" smtClean="0">
                <a:solidFill>
                  <a:schemeClr val="tx1"/>
                </a:solidFill>
              </a:rPr>
              <a:t>0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4572000" y="4500570"/>
            <a:ext cx="91440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25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857488" y="5500702"/>
            <a:ext cx="91440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15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4572000" y="5500702"/>
            <a:ext cx="91440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chemeClr val="tx1"/>
                </a:solidFill>
              </a:rPr>
              <a:t>5</a:t>
            </a:r>
            <a:endParaRPr lang="ru-RU" sz="4000" dirty="0">
              <a:solidFill>
                <a:schemeClr val="tx1"/>
              </a:solidFill>
            </a:endParaRPr>
          </a:p>
        </p:txBody>
      </p:sp>
      <p:cxnSp>
        <p:nvCxnSpPr>
          <p:cNvPr id="34" name="Прямая со стрелкой 33"/>
          <p:cNvCxnSpPr/>
          <p:nvPr/>
        </p:nvCxnSpPr>
        <p:spPr>
          <a:xfrm rot="5400000">
            <a:off x="3536943" y="4821247"/>
            <a:ext cx="121444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rot="16200000" flipH="1">
            <a:off x="4057648" y="5300674"/>
            <a:ext cx="561980" cy="3905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rot="16200000" flipH="1">
            <a:off x="4057648" y="4586294"/>
            <a:ext cx="561980" cy="3905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>
            <a:endCxn id="30" idx="3"/>
          </p:cNvCxnSpPr>
          <p:nvPr/>
        </p:nvCxnSpPr>
        <p:spPr>
          <a:xfrm rot="5400000">
            <a:off x="3761176" y="4511282"/>
            <a:ext cx="392909" cy="3714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rot="5400000">
            <a:off x="3775469" y="5297101"/>
            <a:ext cx="392909" cy="3714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9" name="Прямоугольник 38"/>
          <p:cNvSpPr/>
          <p:nvPr/>
        </p:nvSpPr>
        <p:spPr>
          <a:xfrm>
            <a:off x="6500826" y="857232"/>
            <a:ext cx="91440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?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5643570" y="1928802"/>
            <a:ext cx="91440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50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358082" y="1928802"/>
            <a:ext cx="91440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40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5643570" y="2928934"/>
            <a:ext cx="91440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7358082" y="2928934"/>
            <a:ext cx="91440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chemeClr val="tx1"/>
                </a:solidFill>
              </a:rPr>
              <a:t>?</a:t>
            </a:r>
            <a:endParaRPr lang="ru-RU" sz="4000" dirty="0">
              <a:solidFill>
                <a:schemeClr val="tx1"/>
              </a:solidFill>
            </a:endParaRPr>
          </a:p>
        </p:txBody>
      </p:sp>
      <p:cxnSp>
        <p:nvCxnSpPr>
          <p:cNvPr id="44" name="Прямая со стрелкой 43"/>
          <p:cNvCxnSpPr/>
          <p:nvPr/>
        </p:nvCxnSpPr>
        <p:spPr>
          <a:xfrm rot="5400000">
            <a:off x="6323025" y="2249479"/>
            <a:ext cx="121444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 rot="16200000" flipH="1">
            <a:off x="6843730" y="2728906"/>
            <a:ext cx="561980" cy="3905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 rot="16200000" flipH="1">
            <a:off x="6843730" y="2014526"/>
            <a:ext cx="561980" cy="3905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>
            <a:endCxn id="40" idx="3"/>
          </p:cNvCxnSpPr>
          <p:nvPr/>
        </p:nvCxnSpPr>
        <p:spPr>
          <a:xfrm rot="5400000">
            <a:off x="6547258" y="1939514"/>
            <a:ext cx="392909" cy="3714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 rot="5400000">
            <a:off x="6561551" y="2725333"/>
            <a:ext cx="392909" cy="3714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9" name="Прямоугольник 48"/>
          <p:cNvSpPr/>
          <p:nvPr/>
        </p:nvSpPr>
        <p:spPr>
          <a:xfrm>
            <a:off x="6500826" y="857232"/>
            <a:ext cx="914400" cy="785818"/>
          </a:xfrm>
          <a:prstGeom prst="rect">
            <a:avLst/>
          </a:prstGeom>
          <a:solidFill>
            <a:srgbClr val="00B0F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90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5643570" y="2928934"/>
            <a:ext cx="914400" cy="785818"/>
          </a:xfrm>
          <a:prstGeom prst="rect">
            <a:avLst/>
          </a:prstGeom>
          <a:solidFill>
            <a:srgbClr val="00B0F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9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7358082" y="2928934"/>
            <a:ext cx="914400" cy="785818"/>
          </a:xfrm>
          <a:prstGeom prst="rect">
            <a:avLst/>
          </a:prstGeom>
          <a:solidFill>
            <a:srgbClr val="00B0F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chemeClr val="tx1"/>
                </a:solidFill>
              </a:rPr>
              <a:t>1</a:t>
            </a:r>
            <a:r>
              <a:rPr lang="ru-RU" sz="4000" dirty="0" smtClean="0">
                <a:solidFill>
                  <a:schemeClr val="tx1"/>
                </a:solidFill>
              </a:rPr>
              <a:t>0</a:t>
            </a:r>
            <a:endParaRPr lang="ru-RU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5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838200"/>
          </a:xfrm>
        </p:spPr>
        <p:txBody>
          <a:bodyPr/>
          <a:lstStyle/>
          <a:p>
            <a:pPr algn="ctr"/>
            <a:r>
              <a:rPr lang="ru-RU" dirty="0" smtClean="0"/>
              <a:t>Игра «Кто быстрее!»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429652" y="5286388"/>
            <a:ext cx="561948" cy="79373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214282" y="1071546"/>
            <a:ext cx="1071570" cy="114300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51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1643042" y="1071546"/>
            <a:ext cx="1071570" cy="114300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3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2928926" y="1071546"/>
            <a:ext cx="1071570" cy="114300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4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4143372" y="785794"/>
            <a:ext cx="1071570" cy="164307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?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2" name="Овал 11"/>
          <p:cNvSpPr/>
          <p:nvPr/>
        </p:nvSpPr>
        <p:spPr>
          <a:xfrm>
            <a:off x="5357818" y="1071546"/>
            <a:ext cx="1071570" cy="114300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4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6572264" y="1071546"/>
            <a:ext cx="1071570" cy="114300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2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>
            <a:off x="7858148" y="1071546"/>
            <a:ext cx="1071570" cy="114300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34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5" name="Равнобедренный треугольник 14"/>
          <p:cNvSpPr/>
          <p:nvPr/>
        </p:nvSpPr>
        <p:spPr>
          <a:xfrm rot="10800000">
            <a:off x="1142976" y="571480"/>
            <a:ext cx="714380" cy="114300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solidFill>
                  <a:schemeClr val="tx1"/>
                </a:solidFill>
              </a:rPr>
              <a:t>:</a:t>
            </a:r>
            <a:endParaRPr lang="ru-RU" sz="7200" b="1" dirty="0">
              <a:solidFill>
                <a:schemeClr val="tx1"/>
              </a:solidFill>
            </a:endParaRPr>
          </a:p>
        </p:txBody>
      </p:sp>
      <p:sp>
        <p:nvSpPr>
          <p:cNvPr id="16" name="Равнобедренный треугольник 15"/>
          <p:cNvSpPr/>
          <p:nvPr/>
        </p:nvSpPr>
        <p:spPr>
          <a:xfrm rot="10800000">
            <a:off x="7429520" y="500042"/>
            <a:ext cx="714380" cy="114300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solidFill>
                  <a:schemeClr val="tx1"/>
                </a:solidFill>
              </a:rPr>
              <a:t>:</a:t>
            </a:r>
            <a:endParaRPr lang="ru-RU" sz="7200" b="1" dirty="0">
              <a:solidFill>
                <a:schemeClr val="tx1"/>
              </a:solidFill>
            </a:endParaRPr>
          </a:p>
        </p:txBody>
      </p:sp>
      <p:sp>
        <p:nvSpPr>
          <p:cNvPr id="17" name="Равнобедренный треугольник 16"/>
          <p:cNvSpPr/>
          <p:nvPr/>
        </p:nvSpPr>
        <p:spPr>
          <a:xfrm rot="10800000">
            <a:off x="2571736" y="857232"/>
            <a:ext cx="500066" cy="78581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0" b="1" dirty="0" smtClean="0">
                <a:solidFill>
                  <a:schemeClr val="tx1"/>
                </a:solidFill>
              </a:rPr>
              <a:t>·</a:t>
            </a:r>
            <a:endParaRPr lang="ru-RU" sz="12000" b="1" dirty="0">
              <a:solidFill>
                <a:schemeClr val="tx1"/>
              </a:solidFill>
            </a:endParaRPr>
          </a:p>
        </p:txBody>
      </p:sp>
      <p:sp>
        <p:nvSpPr>
          <p:cNvPr id="18" name="Равнобедренный треугольник 17"/>
          <p:cNvSpPr/>
          <p:nvPr/>
        </p:nvSpPr>
        <p:spPr>
          <a:xfrm rot="10800000">
            <a:off x="6215074" y="857232"/>
            <a:ext cx="500066" cy="78581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0" b="1" dirty="0" smtClean="0">
                <a:solidFill>
                  <a:schemeClr val="tx1"/>
                </a:solidFill>
              </a:rPr>
              <a:t>·</a:t>
            </a:r>
            <a:endParaRPr lang="ru-RU" sz="12000" b="1" dirty="0">
              <a:solidFill>
                <a:schemeClr val="tx1"/>
              </a:solidFill>
            </a:endParaRPr>
          </a:p>
        </p:txBody>
      </p:sp>
      <p:cxnSp>
        <p:nvCxnSpPr>
          <p:cNvPr id="20" name="Прямая со стрелкой 19"/>
          <p:cNvCxnSpPr/>
          <p:nvPr/>
        </p:nvCxnSpPr>
        <p:spPr>
          <a:xfrm>
            <a:off x="1214414" y="1714488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2571736" y="1714488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3786182" y="1643050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10800000">
            <a:off x="4929190" y="1643050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rot="10800000">
            <a:off x="6215074" y="1643050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rot="10800000">
            <a:off x="7429520" y="1643050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0" name="Овал 29"/>
          <p:cNvSpPr/>
          <p:nvPr/>
        </p:nvSpPr>
        <p:spPr>
          <a:xfrm>
            <a:off x="4143372" y="785794"/>
            <a:ext cx="1071570" cy="164307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68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3"/>
          <p:cNvSpPr/>
          <p:nvPr/>
        </p:nvSpPr>
        <p:spPr>
          <a:xfrm rot="6054556">
            <a:off x="2936567" y="1365939"/>
            <a:ext cx="3014714" cy="4687298"/>
          </a:xfrm>
          <a:prstGeom prst="triangle">
            <a:avLst>
              <a:gd name="adj" fmla="val 469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 rot="10337719">
            <a:off x="1936807" y="4392217"/>
            <a:ext cx="4984633" cy="1520925"/>
          </a:xfrm>
          <a:prstGeom prst="triangle">
            <a:avLst>
              <a:gd name="adj" fmla="val 4631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 rot="1632726">
            <a:off x="2660136" y="784416"/>
            <a:ext cx="4922145" cy="2288774"/>
          </a:xfrm>
          <a:prstGeom prst="triangle">
            <a:avLst>
              <a:gd name="adj" fmla="val 469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1357290" y="4786322"/>
            <a:ext cx="571504" cy="57150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A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714480" y="1500174"/>
            <a:ext cx="571504" cy="57150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B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5643570" y="357166"/>
            <a:ext cx="571504" cy="57150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C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6929454" y="4071942"/>
            <a:ext cx="571504" cy="57150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D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4429124" y="5929330"/>
            <a:ext cx="571504" cy="57150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O</a:t>
            </a:r>
            <a:endParaRPr lang="ru-RU" sz="4000" b="1" dirty="0">
              <a:solidFill>
                <a:schemeClr val="tx1"/>
              </a:solidFill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rot="16200000" flipV="1">
            <a:off x="3893344" y="4822045"/>
            <a:ext cx="1143002" cy="3571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ый треугольник 19"/>
          <p:cNvSpPr/>
          <p:nvPr/>
        </p:nvSpPr>
        <p:spPr>
          <a:xfrm rot="17432207">
            <a:off x="2732006" y="2935226"/>
            <a:ext cx="1689212" cy="3171372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5072066" y="3643314"/>
            <a:ext cx="581028" cy="57150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E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26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4500562" cy="1214422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Назовите все многоугольники, изображенные на чертеже.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1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1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5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1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5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6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6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6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6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4" grpId="2" animBg="1"/>
      <p:bldP spid="5" grpId="0" animBg="1"/>
      <p:bldP spid="5" grpId="1" animBg="1"/>
      <p:bldP spid="6" grpId="0" animBg="1"/>
      <p:bldP spid="6" grpId="1" animBg="1"/>
      <p:bldP spid="6" grpId="2" animBg="1"/>
      <p:bldP spid="20" grpId="0" animBg="1"/>
      <p:bldP spid="20" grpId="1" animBg="1"/>
      <p:bldP spid="20" grpId="2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3108" y="5000636"/>
            <a:ext cx="1500198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ТОЧКА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572232" y="3857628"/>
            <a:ext cx="2571768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ЧИСЛОВОЙ ЛУЧ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3429000"/>
            <a:ext cx="1285884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НАЧАЛО ЛУЧА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28662" y="5643578"/>
            <a:ext cx="2714644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КООРДИНАТЫ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428992" y="3143248"/>
            <a:ext cx="2571768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ЕДИНИЧНЫЙ ОТРЕЗОК 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929190" y="5429264"/>
            <a:ext cx="2571768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КООРДИНАТНЫЙ</a:t>
            </a:r>
            <a:r>
              <a:rPr lang="ru-RU" sz="2800" b="1" dirty="0" smtClean="0">
                <a:solidFill>
                  <a:schemeClr val="tx1"/>
                </a:solidFill>
              </a:rPr>
              <a:t> </a:t>
            </a:r>
            <a:r>
              <a:rPr lang="ru-RU" sz="3200" b="1" dirty="0" smtClean="0">
                <a:solidFill>
                  <a:schemeClr val="tx1"/>
                </a:solidFill>
              </a:rPr>
              <a:t>ЛУЧ</a:t>
            </a:r>
            <a:r>
              <a:rPr lang="ru-RU" sz="2800" b="1" dirty="0" smtClean="0">
                <a:solidFill>
                  <a:schemeClr val="tx1"/>
                </a:solidFill>
              </a:rPr>
              <a:t> </a:t>
            </a:r>
            <a:endParaRPr lang="ru-RU" sz="2800" b="1" dirty="0">
              <a:solidFill>
                <a:schemeClr val="tx1"/>
              </a:solidFill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1142976" y="1785926"/>
            <a:ext cx="671517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1071538" y="1714488"/>
            <a:ext cx="142876" cy="14287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3143240" y="1714488"/>
            <a:ext cx="142876" cy="14287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5643570" y="1714488"/>
            <a:ext cx="142876" cy="14287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rot="5400000">
            <a:off x="1429522" y="1785132"/>
            <a:ext cx="285752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3501224" y="1785132"/>
            <a:ext cx="285752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5001422" y="1785132"/>
            <a:ext cx="285752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2572530" y="1785132"/>
            <a:ext cx="285752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2001026" y="1785132"/>
            <a:ext cx="285752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4001290" y="1785132"/>
            <a:ext cx="285752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4501356" y="1785132"/>
            <a:ext cx="285752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6001554" y="1785132"/>
            <a:ext cx="285752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>
            <a:off x="6501620" y="1785132"/>
            <a:ext cx="285752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Овал 24"/>
          <p:cNvSpPr/>
          <p:nvPr/>
        </p:nvSpPr>
        <p:spPr>
          <a:xfrm>
            <a:off x="3000364" y="1928802"/>
            <a:ext cx="500066" cy="92869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A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26" name="Овал 25"/>
          <p:cNvSpPr/>
          <p:nvPr/>
        </p:nvSpPr>
        <p:spPr>
          <a:xfrm>
            <a:off x="5429256" y="1928802"/>
            <a:ext cx="571504" cy="85725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B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1357290" y="2000240"/>
            <a:ext cx="357190" cy="42862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1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2500298" y="2000240"/>
            <a:ext cx="357190" cy="42862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3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29" name="Овал 28"/>
          <p:cNvSpPr/>
          <p:nvPr/>
        </p:nvSpPr>
        <p:spPr>
          <a:xfrm>
            <a:off x="3857620" y="2000240"/>
            <a:ext cx="357190" cy="42862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6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0" name="Овал 29"/>
          <p:cNvSpPr/>
          <p:nvPr/>
        </p:nvSpPr>
        <p:spPr>
          <a:xfrm>
            <a:off x="857224" y="2000240"/>
            <a:ext cx="357190" cy="42862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0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1" name="Левая фигурная скобка 30"/>
          <p:cNvSpPr/>
          <p:nvPr/>
        </p:nvSpPr>
        <p:spPr>
          <a:xfrm rot="16200000">
            <a:off x="4750595" y="1964521"/>
            <a:ext cx="285752" cy="500066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95 -0.10682 L -0.00695 -0.4397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042 -0.06358 C 0.00816 -0.1845 0.07674 -0.30566 0.08715 -0.40208 C 0.09757 -0.49872 0.0158 -0.61456 0.00191 -0.64439 C -0.01198 -0.67422 -0.00434 -0.62774 0.00347 -0.58104 " pathEditMode="relative" rAng="0" ptsTypes="aa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" y="-3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0.15745 L 0.00018 -0.0626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03 -0.18497 L -0.00503 -0.5179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72</TotalTime>
  <Words>75</Words>
  <Application>Microsoft Office PowerPoint</Application>
  <PresentationFormat>Экран (4:3)</PresentationFormat>
  <Paragraphs>51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Трек</vt:lpstr>
      <vt:lpstr>Слайд 1</vt:lpstr>
      <vt:lpstr>Игра «Кто быстрее!»</vt:lpstr>
      <vt:lpstr>Назовите все многоугольники, изображенные на чертеже.</vt:lpstr>
      <vt:lpstr>Слайд 4</vt:lpstr>
    </vt:vector>
  </TitlesOfParts>
  <Company>qwe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School</dc:creator>
  <cp:lastModifiedBy>School</cp:lastModifiedBy>
  <cp:revision>8</cp:revision>
  <dcterms:created xsi:type="dcterms:W3CDTF">2011-03-29T14:33:09Z</dcterms:created>
  <dcterms:modified xsi:type="dcterms:W3CDTF">2011-03-29T15:45:25Z</dcterms:modified>
</cp:coreProperties>
</file>