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04C44E2-F0C6-4A63-AD3D-615E75374984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D0236C0-0981-4EB7-862D-E3FA88792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44E2-F0C6-4A63-AD3D-615E75374984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36C0-0981-4EB7-862D-E3FA88792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44E2-F0C6-4A63-AD3D-615E75374984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36C0-0981-4EB7-862D-E3FA88792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44E2-F0C6-4A63-AD3D-615E75374984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36C0-0981-4EB7-862D-E3FA88792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44E2-F0C6-4A63-AD3D-615E75374984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36C0-0981-4EB7-862D-E3FA88792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44E2-F0C6-4A63-AD3D-615E75374984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36C0-0981-4EB7-862D-E3FA8879200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44E2-F0C6-4A63-AD3D-615E75374984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36C0-0981-4EB7-862D-E3FA8879200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44E2-F0C6-4A63-AD3D-615E75374984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36C0-0981-4EB7-862D-E3FA88792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44E2-F0C6-4A63-AD3D-615E75374984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36C0-0981-4EB7-862D-E3FA88792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04C44E2-F0C6-4A63-AD3D-615E75374984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D0236C0-0981-4EB7-862D-E3FA88792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04C44E2-F0C6-4A63-AD3D-615E75374984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D0236C0-0981-4EB7-862D-E3FA88792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04C44E2-F0C6-4A63-AD3D-615E75374984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D0236C0-0981-4EB7-862D-E3FA887920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ru-RU" dirty="0" smtClean="0"/>
              <a:t>Урок математики 1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852936"/>
            <a:ext cx="6400800" cy="259228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Gabriola" pitchFamily="82" charset="0"/>
                <a:cs typeface="Gautami" pitchFamily="34" charset="0"/>
              </a:rPr>
              <a:t>Сложение и вычитание первого десятка.</a:t>
            </a:r>
            <a:endParaRPr lang="ru-RU" sz="5400" dirty="0">
              <a:solidFill>
                <a:srgbClr val="0070C0"/>
              </a:solidFill>
              <a:latin typeface="Gabriola" pitchFamily="82" charset="0"/>
              <a:cs typeface="Gauta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249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65245" cy="1202485"/>
          </a:xfrm>
        </p:spPr>
        <p:txBody>
          <a:bodyPr/>
          <a:lstStyle/>
          <a:p>
            <a:r>
              <a:rPr lang="ru-RU" dirty="0" smtClean="0"/>
              <a:t>Здравствуйте, ребята!</a:t>
            </a:r>
            <a:endParaRPr lang="ru-RU" dirty="0"/>
          </a:p>
        </p:txBody>
      </p:sp>
      <p:pic>
        <p:nvPicPr>
          <p:cNvPr id="1026" name="Picture 2" descr="C:\Users\1\Downloads\222d1511-528b-4e92-bc1f-e1f3449660c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3888432" cy="468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038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/>
              <a:t>5  8  4  2  7  6  1   9   3   10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ownloads\most_reka_risunok_doroga_192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40608"/>
            <a:ext cx="7238912" cy="452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794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91323"/>
            <a:ext cx="6965245" cy="1202485"/>
          </a:xfrm>
        </p:spPr>
        <p:txBody>
          <a:bodyPr>
            <a:noAutofit/>
          </a:bodyPr>
          <a:lstStyle/>
          <a:p>
            <a:r>
              <a:rPr lang="ru-RU" sz="7200" dirty="0" smtClean="0">
                <a:latin typeface="Gabriola" pitchFamily="82" charset="0"/>
              </a:rPr>
              <a:t>Пещера чудовища</a:t>
            </a:r>
            <a:endParaRPr lang="ru-RU" sz="7200" dirty="0"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4420" y="2119257"/>
            <a:ext cx="2855025" cy="3603812"/>
          </a:xfrm>
        </p:spPr>
        <p:txBody>
          <a:bodyPr>
            <a:normAutofit fontScale="85000" lnSpcReduction="20000"/>
          </a:bodyPr>
          <a:lstStyle/>
          <a:p>
            <a:r>
              <a:rPr lang="ru-RU" sz="4800" dirty="0" smtClean="0"/>
              <a:t>                                 6 – 2 = 4</a:t>
            </a:r>
          </a:p>
          <a:p>
            <a:r>
              <a:rPr lang="ru-RU" sz="4800" dirty="0"/>
              <a:t> </a:t>
            </a:r>
            <a:r>
              <a:rPr lang="ru-RU" sz="4800" dirty="0" smtClean="0"/>
              <a:t>                                2 + 6 = 8</a:t>
            </a:r>
          </a:p>
          <a:p>
            <a:r>
              <a:rPr lang="ru-RU" sz="4800" dirty="0"/>
              <a:t> </a:t>
            </a:r>
            <a:r>
              <a:rPr lang="ru-RU" sz="4800" dirty="0" smtClean="0"/>
              <a:t>                               10 – 3 = 7</a:t>
            </a:r>
            <a:endParaRPr lang="ru-RU" sz="4800" dirty="0"/>
          </a:p>
        </p:txBody>
      </p:sp>
      <p:pic>
        <p:nvPicPr>
          <p:cNvPr id="3074" name="Picture 2" descr="C:\Users\1\Downloads\i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3400772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869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latin typeface="Gabriola" pitchFamily="82" charset="0"/>
              </a:rPr>
              <a:t>Болото</a:t>
            </a:r>
            <a:endParaRPr lang="ru-RU" sz="8000" dirty="0">
              <a:latin typeface="Gabriola" pitchFamily="82" charset="0"/>
            </a:endParaRPr>
          </a:p>
        </p:txBody>
      </p:sp>
      <p:pic>
        <p:nvPicPr>
          <p:cNvPr id="4098" name="Picture 2" descr="C:\Users\1\Downloads\i (9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1930642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196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Gabriola" pitchFamily="82" charset="0"/>
              </a:rPr>
              <a:t>Составь задачу</a:t>
            </a:r>
            <a:endParaRPr lang="ru-RU" sz="6600" dirty="0">
              <a:latin typeface="Gabriola" pitchFamily="82" charset="0"/>
            </a:endParaRPr>
          </a:p>
        </p:txBody>
      </p:sp>
      <p:pic>
        <p:nvPicPr>
          <p:cNvPr id="4" name="Объект 3" descr="C:\Users\1\Downloads\840500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2"/>
          <a:stretch/>
        </p:blipFill>
        <p:spPr bwMode="auto">
          <a:xfrm>
            <a:off x="1835696" y="2172433"/>
            <a:ext cx="2289048" cy="20932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1\Downloads\27a4ad3ffae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4904"/>
            <a:ext cx="2664296" cy="16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475656" y="4797152"/>
            <a:ext cx="3896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8+2=10 (м.)</a:t>
            </a:r>
          </a:p>
        </p:txBody>
      </p:sp>
    </p:spTree>
    <p:extLst>
      <p:ext uri="{BB962C8B-B14F-4D97-AF65-F5344CB8AC3E}">
        <p14:creationId xmlns:p14="http://schemas.microsoft.com/office/powerpoint/2010/main" val="2745139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63136" y="3727696"/>
            <a:ext cx="3970784" cy="233712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44008" y="3726560"/>
            <a:ext cx="0" cy="23042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516216" y="3717032"/>
            <a:ext cx="0" cy="23042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Равнобедренный треугольник 8"/>
          <p:cNvSpPr/>
          <p:nvPr/>
        </p:nvSpPr>
        <p:spPr>
          <a:xfrm>
            <a:off x="3491880" y="2141624"/>
            <a:ext cx="4104456" cy="1440160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148064" y="2681112"/>
            <a:ext cx="792088" cy="720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23928" y="4293096"/>
            <a:ext cx="432048" cy="10081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804248" y="4365104"/>
            <a:ext cx="432048" cy="10081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76056" y="4293096"/>
            <a:ext cx="936104" cy="11521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>
            <a:off x="6372200" y="1844824"/>
            <a:ext cx="648072" cy="1296144"/>
          </a:xfrm>
          <a:prstGeom prst="parallelogram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1\Downloads\85422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61960"/>
            <a:ext cx="2664296" cy="385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426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atin typeface="Gabriola" pitchFamily="82" charset="0"/>
              </a:rPr>
              <a:t>молодцы</a:t>
            </a:r>
            <a:endParaRPr lang="ru-RU" sz="9600" dirty="0">
              <a:latin typeface="Gabriola" pitchFamily="82" charset="0"/>
            </a:endParaRPr>
          </a:p>
        </p:txBody>
      </p:sp>
      <p:pic>
        <p:nvPicPr>
          <p:cNvPr id="5122" name="Picture 2" descr="C:\Users\1\Downloads\i (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969170"/>
            <a:ext cx="5544616" cy="41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146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216</TotalTime>
  <Words>52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Урок математики 1 класс</vt:lpstr>
      <vt:lpstr>Здравствуйте, ребята!</vt:lpstr>
      <vt:lpstr>5  8  4  2  7  6  1   9   3   10</vt:lpstr>
      <vt:lpstr>Пещера чудовища</vt:lpstr>
      <vt:lpstr>Болото</vt:lpstr>
      <vt:lpstr>Составь задачу</vt:lpstr>
      <vt:lpstr>Презентация PowerPoint</vt:lpstr>
      <vt:lpstr>молодцы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1 класс</dc:title>
  <dc:creator>1</dc:creator>
  <cp:lastModifiedBy>1</cp:lastModifiedBy>
  <cp:revision>6</cp:revision>
  <dcterms:created xsi:type="dcterms:W3CDTF">2014-01-19T12:50:20Z</dcterms:created>
  <dcterms:modified xsi:type="dcterms:W3CDTF">2014-01-19T16:26:33Z</dcterms:modified>
</cp:coreProperties>
</file>