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804" r:id="rId3"/>
    <p:sldMasterId id="2147483840" r:id="rId4"/>
    <p:sldMasterId id="2147483900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39" autoAdjust="0"/>
  </p:normalViewPr>
  <p:slideViewPr>
    <p:cSldViewPr>
      <p:cViewPr varScale="1">
        <p:scale>
          <a:sx n="59" d="100"/>
          <a:sy n="59" d="100"/>
        </p:scale>
        <p:origin x="-92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B6291-ECD0-459A-AFB1-B8EBE8335768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98AC-A23B-4B73-9343-6C5F7A556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6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A98AC-A23B-4B73-9343-6C5F7A5565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3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5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желика\Desktop\3-A-325-e1348757848723ппп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" y="1258821"/>
            <a:ext cx="913193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2201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Карта  «Путешествие  колобка»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5885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желика\Desktop\LqMrEOw7X8Y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" y="4149080"/>
            <a:ext cx="3384376" cy="26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4898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Полянка « </a:t>
            </a:r>
            <a:r>
              <a:rPr lang="ru-RU" sz="2400" b="1" dirty="0" err="1" smtClean="0"/>
              <a:t>Вспоминайка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3325" y="69685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 № 1. Решите примеры по цепочке</a:t>
            </a:r>
            <a:r>
              <a:rPr lang="ru-RU" dirty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4" name="Picture 6" descr="http://crib.ucoz.ru/_si/0/422967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8" y="1061735"/>
            <a:ext cx="7956376" cy="15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063" y="1803090"/>
            <a:ext cx="764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720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4847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3</a:t>
            </a:r>
          </a:p>
        </p:txBody>
      </p:sp>
      <p:sp>
        <p:nvSpPr>
          <p:cNvPr id="10" name="TextBox 9"/>
          <p:cNvSpPr txBox="1"/>
          <p:nvPr/>
        </p:nvSpPr>
        <p:spPr>
          <a:xfrm rot="20156958">
            <a:off x="2612571" y="11967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47161">
            <a:off x="4473470" y="1382846"/>
            <a:ext cx="70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100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9441540">
            <a:off x="5614738" y="187153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+ 900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74470">
            <a:off x="7092279" y="1158517"/>
            <a:ext cx="79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- 30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189744" y="1987756"/>
            <a:ext cx="70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+118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21140606">
            <a:off x="1235493" y="2721815"/>
            <a:ext cx="91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:1000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41731" y="2702223"/>
            <a:ext cx="860037" cy="738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1283362" y="2906481"/>
            <a:ext cx="912374" cy="243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2339752" y="2480588"/>
            <a:ext cx="843089" cy="6696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362457" y="2770406"/>
            <a:ext cx="849099" cy="9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429200">
            <a:off x="3411657" y="2357088"/>
            <a:ext cx="799899" cy="36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+600</a:t>
            </a:r>
            <a:endParaRPr lang="ru-RU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211556" y="2658119"/>
            <a:ext cx="1512572" cy="782647"/>
          </a:xfrm>
          <a:prstGeom prst="star5">
            <a:avLst>
              <a:gd name="adj" fmla="val 20586"/>
              <a:gd name="hf" fmla="val 105146"/>
              <a:gd name="vf" fmla="val 1105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281" y="3604374"/>
            <a:ext cx="375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Задание № 2. Решите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364731" y="3646984"/>
            <a:ext cx="1436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 № 1. 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11657" y="4149080"/>
            <a:ext cx="512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Стол имеет прямоугольную форму. Ширина стола 1 м, а длина в 2 раза больше. Найдите периметр стола?</a:t>
            </a:r>
            <a:endParaRPr lang="ru-RU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272727" y="5250720"/>
            <a:ext cx="200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 № 2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37925" y="5625447"/>
            <a:ext cx="6213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Длина лап кенгуру составляет 1</a:t>
            </a:r>
            <a:r>
              <a:rPr lang="en-US" sz="2000" b="1" dirty="0" smtClean="0"/>
              <a:t>/</a:t>
            </a:r>
            <a:r>
              <a:rPr lang="ru-RU" sz="2000" b="1" dirty="0" smtClean="0"/>
              <a:t>3 часть её роста. Найдите  рост кенгуру, длина лап которого составляет 60 см?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972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4542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Полянка «Проверяйка»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Анжелика\Desktop\0_5c7d2_a0d39955_XLр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78806"/>
            <a:ext cx="4499992" cy="56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желика\Desktop\img3м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0472"/>
            <a:ext cx="3426373" cy="24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0" y="778807"/>
            <a:ext cx="518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Задание № 1. Решите примеры.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804252"/>
            <a:ext cx="485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Задание № 2. Найдите ошибки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0465" y="4354355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25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en-US" sz="2800" u="sng" dirty="0" smtClean="0"/>
              <a:t>x 15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125</a:t>
            </a:r>
            <a:br>
              <a:rPr lang="en-US" sz="2800" dirty="0" smtClean="0"/>
            </a:br>
            <a:r>
              <a:rPr lang="en-US" sz="2800" u="sng" dirty="0" smtClean="0"/>
              <a:t> + 25</a:t>
            </a:r>
            <a:br>
              <a:rPr lang="en-US" sz="2800" u="sng" dirty="0" smtClean="0"/>
            </a:br>
            <a:r>
              <a:rPr lang="en-US" sz="2800" dirty="0" smtClean="0"/>
              <a:t>  150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64706" y="4354355"/>
            <a:ext cx="22472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    250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u="sng" dirty="0" smtClean="0"/>
              <a:t>x 15</a:t>
            </a:r>
            <a:br>
              <a:rPr lang="en-US" sz="2800" u="sng" dirty="0" smtClean="0"/>
            </a:br>
            <a:r>
              <a:rPr lang="en-US" sz="2800" dirty="0" smtClean="0"/>
              <a:t>     950</a:t>
            </a:r>
            <a:br>
              <a:rPr lang="en-US" sz="2800" dirty="0" smtClean="0"/>
            </a:br>
            <a:r>
              <a:rPr lang="en-US" sz="2800" dirty="0" smtClean="0"/>
              <a:t>     </a:t>
            </a:r>
            <a:r>
              <a:rPr lang="en-US" sz="2800" u="sng" dirty="0" smtClean="0"/>
              <a:t>250</a:t>
            </a:r>
            <a:br>
              <a:rPr lang="en-US" sz="2800" u="sng" dirty="0" smtClean="0"/>
            </a:br>
            <a:r>
              <a:rPr lang="en-US" sz="2800" dirty="0" smtClean="0"/>
              <a:t>   1200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8250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Полянка « Отдыхайка 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Анжелика\Pictures\sm_hO9OA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0" y="76470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21422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Все ребята дружно встали</a:t>
            </a:r>
            <a:br>
              <a:rPr lang="ru-RU" sz="2800" b="1" dirty="0" smtClean="0"/>
            </a:br>
            <a:r>
              <a:rPr lang="ru-RU" sz="2800" b="1" dirty="0" smtClean="0"/>
              <a:t>И на месте зашагали,</a:t>
            </a:r>
            <a:br>
              <a:rPr lang="ru-RU" sz="2800" b="1" dirty="0" smtClean="0"/>
            </a:br>
            <a:r>
              <a:rPr lang="ru-RU" sz="2800" b="1" dirty="0" smtClean="0"/>
              <a:t>На носочках потянулись,</a:t>
            </a:r>
            <a:br>
              <a:rPr lang="ru-RU" sz="2800" b="1" dirty="0" smtClean="0"/>
            </a:br>
            <a:r>
              <a:rPr lang="ru-RU" sz="2800" b="1" dirty="0" smtClean="0"/>
              <a:t>А теперь назад прогнулись.</a:t>
            </a:r>
            <a:br>
              <a:rPr lang="ru-RU" sz="2800" b="1" dirty="0" smtClean="0"/>
            </a:br>
            <a:r>
              <a:rPr lang="ru-RU" sz="2800" b="1" dirty="0" smtClean="0"/>
              <a:t>Как пружинки, мы присели</a:t>
            </a:r>
            <a:br>
              <a:rPr lang="ru-RU" sz="2800" b="1" dirty="0" smtClean="0"/>
            </a:br>
            <a:r>
              <a:rPr lang="ru-RU" sz="2800" b="1" dirty="0" smtClean="0"/>
              <a:t>И тихонько разом сели.</a:t>
            </a:r>
            <a:endParaRPr lang="ru-RU" sz="2800" b="1" dirty="0"/>
          </a:p>
        </p:txBody>
      </p:sp>
      <p:pic>
        <p:nvPicPr>
          <p:cNvPr id="4099" name="Picture 3" descr="C:\Users\Анжелика\Pictures\NFB1042990F45рр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56" y="764704"/>
            <a:ext cx="486003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8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</a:rPr>
              <a:t>Полянка « </a:t>
            </a:r>
            <a:r>
              <a:rPr lang="ru-RU" sz="4000" b="1" i="1" dirty="0" err="1" smtClean="0">
                <a:solidFill>
                  <a:schemeClr val="tx1"/>
                </a:solidFill>
              </a:rPr>
              <a:t>Узнавайка</a:t>
            </a:r>
            <a:r>
              <a:rPr lang="ru-RU" sz="4000" b="1" i="1" dirty="0" smtClean="0">
                <a:solidFill>
                  <a:schemeClr val="tx1"/>
                </a:solidFill>
              </a:rPr>
              <a:t> и </a:t>
            </a:r>
            <a:r>
              <a:rPr lang="ru-RU" sz="4000" b="1" i="1" dirty="0" err="1" smtClean="0">
                <a:solidFill>
                  <a:schemeClr val="tx1"/>
                </a:solidFill>
              </a:rPr>
              <a:t>Закрепляйка</a:t>
            </a:r>
            <a:r>
              <a:rPr lang="ru-RU" sz="4000" b="1" i="1" dirty="0" smtClean="0">
                <a:solidFill>
                  <a:schemeClr val="tx1"/>
                </a:solidFill>
              </a:rPr>
              <a:t>»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0" y="890813"/>
            <a:ext cx="912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Тема урока: « Письменное умножение на трехзначное число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5123" name="Picture 3" descr="C:\Users\Анжелика\Pictures\8d5fc0f7efcct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9" y="1996735"/>
            <a:ext cx="8496944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7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единительная линия 34"/>
          <p:cNvCxnSpPr/>
          <p:nvPr/>
        </p:nvCxnSpPr>
        <p:spPr>
          <a:xfrm>
            <a:off x="2629042" y="3017198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316416" y="3033606"/>
            <a:ext cx="0" cy="16195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2629042" y="2348557"/>
            <a:ext cx="5760640" cy="1728837"/>
            <a:chOff x="2555776" y="2708275"/>
            <a:chExt cx="5760640" cy="1728837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555776" y="3730420"/>
              <a:ext cx="57606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28071" y="3460358"/>
                  <a:ext cx="423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∎</m:t>
                        </m:r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071" y="3460358"/>
                  <a:ext cx="42351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300192" y="3476687"/>
                  <a:ext cx="423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∎</m:t>
                        </m:r>
                      </m:oMath>
                    </m:oMathPara>
                  </a14:m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476687"/>
                  <a:ext cx="4235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6511949" y="3212976"/>
              <a:ext cx="0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6511949" y="3212976"/>
              <a:ext cx="4363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439828" y="3212976"/>
              <a:ext cx="0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3923928" y="3212976"/>
              <a:ext cx="515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56968" y="3212976"/>
              <a:ext cx="708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А</a:t>
              </a:r>
              <a:endParaRPr lang="ru-RU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93903" y="324433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В</a:t>
              </a:r>
              <a:endParaRPr lang="ru-RU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07904" y="270827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55 км</a:t>
              </a:r>
              <a:r>
                <a:rPr lang="en-US" b="1" dirty="0" smtClean="0"/>
                <a:t>/</a:t>
              </a:r>
              <a:r>
                <a:rPr lang="ru-RU" b="1" dirty="0" smtClean="0"/>
                <a:t>ч</a:t>
              </a:r>
              <a:endParaRPr lang="ru-RU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57900" y="270827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50 км</a:t>
              </a:r>
              <a:r>
                <a:rPr lang="en-US" b="1" dirty="0" smtClean="0"/>
                <a:t>/</a:t>
              </a:r>
              <a:r>
                <a:rPr lang="ru-RU" b="1" dirty="0" smtClean="0"/>
                <a:t>ч</a:t>
              </a:r>
              <a:endParaRPr lang="ru-RU" b="1" dirty="0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456968" y="3661353"/>
              <a:ext cx="0" cy="487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511949" y="3661353"/>
              <a:ext cx="0" cy="4877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4456968" y="3905216"/>
              <a:ext cx="210093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099383" y="4018423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175 км</a:t>
              </a:r>
              <a:endParaRPr lang="ru-RU" b="1" dirty="0"/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2555776" y="4437112"/>
              <a:ext cx="57606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238470" y="4077394"/>
            <a:ext cx="1251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139952" y="620688"/>
            <a:ext cx="42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b="1" dirty="0" smtClean="0"/>
              <a:t>Решите задачу №207</a:t>
            </a:r>
            <a:endParaRPr lang="ru-RU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971599" y="4653136"/>
            <a:ext cx="52091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Вопрос: На каком расстоянии друг от друга будут эти поезда через 6 часов после начала движения?</a:t>
            </a:r>
            <a:endParaRPr lang="ru-RU" sz="2400" b="1" dirty="0"/>
          </a:p>
        </p:txBody>
      </p:sp>
      <p:pic>
        <p:nvPicPr>
          <p:cNvPr id="46" name="Рисунок 45" descr="C:\Documents and Settings\Irina\Local Settings\Temporary Internet Files\Content.IE5\4PWPYWLM\MC900434403[1]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7169" y="4077394"/>
            <a:ext cx="2190564" cy="203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нжелика\Desktop\1261248023_14195_poster2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1170" cy="28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Анжелика\Pictures\8d5fc0f7efcctи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789"/>
            <a:ext cx="9144000" cy="68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</TotalTime>
  <Words>176</Words>
  <Application>Microsoft Office PowerPoint</Application>
  <PresentationFormat>Экран (4:3)</PresentationFormat>
  <Paragraphs>38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Волна</vt:lpstr>
      <vt:lpstr>Базовая</vt:lpstr>
      <vt:lpstr>1_Волна</vt:lpstr>
      <vt:lpstr>1_Базовая</vt:lpstr>
      <vt:lpstr>Кнопка</vt:lpstr>
      <vt:lpstr>Презентация PowerPoint</vt:lpstr>
      <vt:lpstr>Презентация PowerPoint</vt:lpstr>
      <vt:lpstr>Полянка «Проверяйка»</vt:lpstr>
      <vt:lpstr>Полянка « Отдыхайка »</vt:lpstr>
      <vt:lpstr>Полянка « Узнавайка и Закрепляйка»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12</cp:revision>
  <dcterms:created xsi:type="dcterms:W3CDTF">2013-02-23T10:22:25Z</dcterms:created>
  <dcterms:modified xsi:type="dcterms:W3CDTF">2013-02-24T19:19:24Z</dcterms:modified>
</cp:coreProperties>
</file>