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8" r:id="rId4"/>
    <p:sldId id="257" r:id="rId5"/>
    <p:sldId id="258" r:id="rId6"/>
    <p:sldId id="263" r:id="rId7"/>
    <p:sldId id="266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99"/>
    <a:srgbClr val="FFFF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Documents%20and%20Settings\User\&#1056;&#1072;&#1073;&#1086;&#1095;&#1080;&#1081;%20&#1089;&#1090;&#1086;&#1083;\U5_Ex2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Documents%20and%20Settings\User\&#1056;&#1072;&#1073;&#1086;&#1095;&#1080;&#1081;%20&#1089;&#1090;&#1086;&#1083;\U5_Ex1.mp3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955" y="500042"/>
            <a:ext cx="871504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Презентация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по  теме «</a:t>
            </a:r>
            <a:r>
              <a:rPr lang="en-US" sz="5400" b="1" dirty="0" smtClean="0">
                <a:solidFill>
                  <a:srgbClr val="7030A0"/>
                </a:solidFill>
                <a:latin typeface="Baskerville Old Face" pitchFamily="18" charset="0"/>
              </a:rPr>
              <a:t>Being happy together</a:t>
            </a:r>
            <a:r>
              <a:rPr lang="ru-RU" sz="5400" b="1" dirty="0" smtClean="0">
                <a:solidFill>
                  <a:srgbClr val="7030A0"/>
                </a:solidFill>
              </a:rPr>
              <a:t>!»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по учебнику </a:t>
            </a:r>
            <a:r>
              <a:rPr lang="ru-RU" sz="5400" b="1" dirty="0" err="1" smtClean="0">
                <a:solidFill>
                  <a:srgbClr val="7030A0"/>
                </a:solidFill>
              </a:rPr>
              <a:t>Биболетовой</a:t>
            </a:r>
            <a:r>
              <a:rPr lang="ru-RU" sz="5400" b="1" dirty="0" smtClean="0">
                <a:solidFill>
                  <a:srgbClr val="7030A0"/>
                </a:solidFill>
              </a:rPr>
              <a:t> М.З.</a:t>
            </a:r>
          </a:p>
          <a:p>
            <a:pPr algn="ctr"/>
            <a:r>
              <a:rPr lang="ru-RU" sz="5400" b="1" dirty="0" smtClean="0">
                <a:solidFill>
                  <a:srgbClr val="7030A0"/>
                </a:solidFill>
              </a:rPr>
              <a:t>«</a:t>
            </a:r>
            <a:r>
              <a:rPr lang="en-US" sz="5400" b="1" dirty="0" smtClean="0">
                <a:solidFill>
                  <a:srgbClr val="7030A0"/>
                </a:solidFill>
                <a:latin typeface="Baskerville Old Face" pitchFamily="18" charset="0"/>
              </a:rPr>
              <a:t>Enjoy English</a:t>
            </a:r>
            <a:r>
              <a:rPr lang="ru-RU" sz="54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79637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Домашнее задание </a:t>
            </a:r>
            <a:br>
              <a:rPr lang="ru-RU" sz="6000" b="1" dirty="0" smtClean="0">
                <a:solidFill>
                  <a:schemeClr val="tx1"/>
                </a:solidFill>
              </a:rPr>
            </a:br>
            <a:r>
              <a:rPr lang="ru-RU" sz="6000" b="1" dirty="0" smtClean="0">
                <a:solidFill>
                  <a:schemeClr val="tx1"/>
                </a:solidFill>
              </a:rPr>
              <a:t>Учебник:  упражнение 1,2 страница 82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im1-tub-ru.yandex.net/i?id=6392205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5143536" cy="34290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Цель урока: </a:t>
            </a:r>
            <a:r>
              <a:rPr lang="ru-RU" dirty="0" smtClean="0"/>
              <a:t>введение новой лексики по теме «Семья девочки </a:t>
            </a:r>
            <a:r>
              <a:rPr lang="ru-RU" dirty="0" err="1" smtClean="0"/>
              <a:t>Мэг</a:t>
            </a:r>
            <a:r>
              <a:rPr lang="ru-RU" dirty="0" smtClean="0"/>
              <a:t>», систематизация знаний учащихся по теме «</a:t>
            </a:r>
            <a:r>
              <a:rPr lang="en-US" dirty="0" smtClean="0"/>
              <a:t>The Past Indefinite tense</a:t>
            </a:r>
            <a:r>
              <a:rPr lang="ru-RU" dirty="0" smtClean="0"/>
              <a:t> »</a:t>
            </a:r>
          </a:p>
          <a:p>
            <a:pPr>
              <a:buNone/>
            </a:pPr>
            <a:r>
              <a:rPr lang="ru-RU" b="1" dirty="0" smtClean="0"/>
              <a:t>Задачи:</a:t>
            </a:r>
            <a:endParaRPr lang="ru-RU" dirty="0" smtClean="0"/>
          </a:p>
          <a:p>
            <a:r>
              <a:rPr lang="ru-RU" i="1" dirty="0" smtClean="0"/>
              <a:t>воспитательная</a:t>
            </a:r>
            <a:r>
              <a:rPr lang="ru-RU" dirty="0" smtClean="0"/>
              <a:t>- воспитывать уважительное отношение к окружающим людям, способности слышать и быть услышанным.</a:t>
            </a:r>
          </a:p>
          <a:p>
            <a:r>
              <a:rPr lang="ru-RU" i="1" dirty="0" smtClean="0"/>
              <a:t>развивающие- </a:t>
            </a:r>
            <a:r>
              <a:rPr lang="ru-RU" dirty="0" smtClean="0"/>
              <a:t>развивать память и логическое мышление обучающихся, навыки </a:t>
            </a:r>
            <a:r>
              <a:rPr lang="ru-RU" dirty="0" err="1" smtClean="0"/>
              <a:t>аудирования</a:t>
            </a:r>
            <a:r>
              <a:rPr lang="ru-RU" dirty="0" smtClean="0"/>
              <a:t>, чтения  и устной речи</a:t>
            </a:r>
          </a:p>
          <a:p>
            <a:r>
              <a:rPr lang="ru-RU" i="1" dirty="0" smtClean="0"/>
              <a:t>образовательные- </a:t>
            </a:r>
            <a:r>
              <a:rPr lang="ru-RU" dirty="0" smtClean="0"/>
              <a:t>изучить новую лексику по теме “</a:t>
            </a:r>
            <a:r>
              <a:rPr lang="en-US" dirty="0" smtClean="0"/>
              <a:t>Being happy together</a:t>
            </a:r>
            <a:r>
              <a:rPr lang="ru-RU" dirty="0" smtClean="0"/>
              <a:t>”, ознакомить с бытом английских семей.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1-tub-ru.yandex.net/i?id=24272511-1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358114" cy="58579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2\Desktop\урок\таня картинки\kathi_fleck_small_bus._opp_ad_dkge.jpg"/>
          <p:cNvPicPr>
            <a:picLocks noChangeAspect="1" noChangeArrowheads="1"/>
          </p:cNvPicPr>
          <p:nvPr/>
        </p:nvPicPr>
        <p:blipFill>
          <a:blip r:embed="rId3" cstate="print"/>
          <a:srcRect l="2571" t="14304" r="16430" b="41102"/>
          <a:stretch>
            <a:fillRect/>
          </a:stretch>
        </p:blipFill>
        <p:spPr bwMode="auto">
          <a:xfrm>
            <a:off x="2267744" y="1412776"/>
            <a:ext cx="4536504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6056" y="260648"/>
            <a:ext cx="2578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chemeClr val="bg2"/>
                </a:solidFill>
                <a:latin typeface="Aharoni" pitchFamily="2" charset="-79"/>
                <a:cs typeface="Aharoni" pitchFamily="2" charset="-79"/>
              </a:rPr>
              <a:t>mother</a:t>
            </a:r>
            <a:endParaRPr lang="ru-RU" sz="5400" b="1" i="1" dirty="0">
              <a:solidFill>
                <a:schemeClr val="bg2"/>
              </a:solidFill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2564904"/>
            <a:ext cx="1951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FF00"/>
                </a:solidFill>
                <a:latin typeface="Aharoni" pitchFamily="2" charset="-79"/>
                <a:cs typeface="Aharoni" pitchFamily="2" charset="-79"/>
              </a:rPr>
              <a:t>father</a:t>
            </a:r>
            <a:endParaRPr lang="ru-RU" sz="4800" b="1" i="1" dirty="0">
              <a:solidFill>
                <a:srgbClr val="00FF00"/>
              </a:solidFill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589240"/>
            <a:ext cx="4514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grandmother</a:t>
            </a:r>
            <a:endParaRPr lang="ru-RU" sz="5400" b="1" i="1" dirty="0">
              <a:solidFill>
                <a:srgbClr val="7030A0"/>
              </a:solidFill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476672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grandfather</a:t>
            </a:r>
            <a:endParaRPr lang="ru-RU" sz="5400" b="1" i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564904"/>
            <a:ext cx="26372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daughter</a:t>
            </a:r>
          </a:p>
          <a:p>
            <a:pPr algn="ctr"/>
            <a:r>
              <a:rPr lang="en-US" sz="4400" b="1" i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sister</a:t>
            </a:r>
            <a:endParaRPr lang="ru-RU" sz="4400" b="1" i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7817" y="4509120"/>
            <a:ext cx="291618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son</a:t>
            </a:r>
          </a:p>
          <a:p>
            <a:pPr algn="ctr"/>
            <a:r>
              <a:rPr lang="en-US" sz="6000" b="1" i="1" dirty="0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brother</a:t>
            </a:r>
            <a:endParaRPr lang="ru-RU" sz="6000" b="1" i="1" dirty="0">
              <a:solidFill>
                <a:srgbClr val="FFC000"/>
              </a:solidFill>
              <a:cs typeface="Aharoni" pitchFamily="2" charset="-79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2267744" y="1268760"/>
            <a:ext cx="864096" cy="108012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644008" y="1052736"/>
            <a:ext cx="1440160" cy="792088"/>
          </a:xfrm>
          <a:prstGeom prst="straightConnector1">
            <a:avLst/>
          </a:prstGeom>
          <a:ln w="762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300192" y="1988840"/>
            <a:ext cx="1008112" cy="648072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6228184" y="4221088"/>
            <a:ext cx="864096" cy="1224136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987824" y="4221088"/>
            <a:ext cx="1944216" cy="151216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763688" y="3284984"/>
            <a:ext cx="1440160" cy="936104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U5_Ex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000892" y="1142984"/>
            <a:ext cx="1724036" cy="1438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 decel="100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986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0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2\Desktop\урок\таня картинки\watch-t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80728"/>
            <a:ext cx="2934665" cy="19442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068960"/>
            <a:ext cx="259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Watch television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28" name="Picture 4" descr="C:\Users\122\Desktop\урок\таня картинки\1301499596_5.png"/>
          <p:cNvPicPr>
            <a:picLocks noChangeAspect="1" noChangeArrowheads="1"/>
          </p:cNvPicPr>
          <p:nvPr/>
        </p:nvPicPr>
        <p:blipFill>
          <a:blip r:embed="rId4" cstate="print"/>
          <a:srcRect l="6688" t="3344" r="6688" b="15476"/>
          <a:stretch>
            <a:fillRect/>
          </a:stretch>
        </p:blipFill>
        <p:spPr bwMode="auto">
          <a:xfrm>
            <a:off x="6588224" y="908720"/>
            <a:ext cx="2232248" cy="20293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32240" y="2924944"/>
            <a:ext cx="1959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Play puzzles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29" name="Picture 5" descr="C:\Users\122\Desktop\урок\таня картинки\8653526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08720"/>
            <a:ext cx="2574000" cy="25637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07904" y="3501008"/>
            <a:ext cx="237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Take a photo of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30" name="Picture 6" descr="C:\Users\122\Desktop\урок\таня картинки\LTgwYjgtN.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861048"/>
            <a:ext cx="3265210" cy="218463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1520" y="6165304"/>
            <a:ext cx="3251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</a:rPr>
              <a:t>Play computer games</a:t>
            </a:r>
            <a:endParaRPr lang="ru-RU" sz="2400" b="1" dirty="0">
              <a:solidFill>
                <a:srgbClr val="008000"/>
              </a:solidFill>
            </a:endParaRPr>
          </a:p>
        </p:txBody>
      </p:sp>
      <p:pic>
        <p:nvPicPr>
          <p:cNvPr id="1031" name="Picture 7" descr="C:\Users\122\Desktop\урок\таня картинки\2695834_927c3c393dfd2bf22ca69e9153460b34_ful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3717032"/>
            <a:ext cx="2196282" cy="2018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732240" y="5805264"/>
            <a:ext cx="197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Make a toy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3928" y="4005064"/>
            <a:ext cx="2160240" cy="19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79912" y="6021288"/>
            <a:ext cx="2768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Watch the stars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15" name="U5_Ex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357158" y="0"/>
            <a:ext cx="1214446" cy="100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906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7" grpId="0"/>
      <p:bldP spid="9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7758138" cy="585789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 mother, a grandmother, a grandfather, a brother, a sister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Play puzzles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Make a toy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Watch the stars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Play computer games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 book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Watch TV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3074" name="Picture 2" descr="F:\Documents and Settings\User\Рабочий стол\картинки семьи\семья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428868"/>
            <a:ext cx="3929058" cy="400051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Перепиши слова. Вставь пропущенные буквы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/>
              <a:t>F_ther</a:t>
            </a:r>
            <a:r>
              <a:rPr lang="en-US" sz="4000" dirty="0" smtClean="0"/>
              <a:t>,  </a:t>
            </a:r>
            <a:r>
              <a:rPr lang="en-US" sz="4000" dirty="0" err="1" smtClean="0"/>
              <a:t>m_ther</a:t>
            </a:r>
            <a:r>
              <a:rPr lang="en-US" sz="4000" dirty="0" smtClean="0"/>
              <a:t>,  </a:t>
            </a:r>
            <a:r>
              <a:rPr lang="en-US" sz="4000" dirty="0" err="1" smtClean="0"/>
              <a:t>gr_ndm_ther</a:t>
            </a:r>
            <a:r>
              <a:rPr lang="en-US" sz="4000" dirty="0" smtClean="0"/>
              <a:t>, </a:t>
            </a:r>
            <a:r>
              <a:rPr lang="en-US" sz="4000" dirty="0" err="1" smtClean="0"/>
              <a:t>gr_ndf_ther</a:t>
            </a:r>
            <a:r>
              <a:rPr lang="en-US" sz="4000" dirty="0" smtClean="0"/>
              <a:t>, </a:t>
            </a:r>
            <a:r>
              <a:rPr lang="en-US" sz="4000" dirty="0" err="1" smtClean="0"/>
              <a:t>br_ther</a:t>
            </a:r>
            <a:r>
              <a:rPr lang="en-US" sz="4000" dirty="0" smtClean="0"/>
              <a:t>,  </a:t>
            </a:r>
            <a:r>
              <a:rPr lang="en-US" sz="4000" dirty="0" err="1" smtClean="0"/>
              <a:t>s_ster</a:t>
            </a:r>
            <a:r>
              <a:rPr lang="en-US" sz="4000" dirty="0" smtClean="0"/>
              <a:t>,  </a:t>
            </a:r>
            <a:r>
              <a:rPr lang="en-US" sz="4000" dirty="0" err="1" smtClean="0"/>
              <a:t>s_n</a:t>
            </a:r>
            <a:r>
              <a:rPr lang="en-US" sz="4000" dirty="0" smtClean="0"/>
              <a:t>, </a:t>
            </a:r>
            <a:r>
              <a:rPr lang="en-US" sz="4000" dirty="0" err="1" smtClean="0"/>
              <a:t>da_ghter</a:t>
            </a:r>
            <a:endParaRPr lang="ru-RU" sz="4000" dirty="0" smtClean="0"/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Father,  mother, grandmother, grandfather, brother, sister, son, daughter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350046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What new works have we learnt today?</a:t>
            </a:r>
          </a:p>
          <a:p>
            <a:pPr marL="514350" indent="-514350">
              <a:buAutoNum type="arabicPeriod"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What relatives have you got?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2050" name="Picture 2" descr="http://im6-tub-ru.yandex.net/i?id=199794607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86124"/>
            <a:ext cx="3429024" cy="32147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240</TotalTime>
  <Words>199</Words>
  <Application>Microsoft Office PowerPoint</Application>
  <PresentationFormat>Экран (4:3)</PresentationFormat>
  <Paragraphs>37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Ответ</vt:lpstr>
      <vt:lpstr>Слайд 9</vt:lpstr>
      <vt:lpstr>Домашнее задание  Учебник:  упражнение 1,2 страница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122</dc:creator>
  <cp:lastModifiedBy>User</cp:lastModifiedBy>
  <cp:revision>31</cp:revision>
  <dcterms:created xsi:type="dcterms:W3CDTF">2013-01-24T11:11:14Z</dcterms:created>
  <dcterms:modified xsi:type="dcterms:W3CDTF">2014-01-18T21:51:49Z</dcterms:modified>
</cp:coreProperties>
</file>