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88" r:id="rId5"/>
    <p:sldId id="293" r:id="rId6"/>
    <p:sldId id="286" r:id="rId7"/>
    <p:sldId id="291" r:id="rId8"/>
    <p:sldId id="294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7" autoAdjust="0"/>
    <p:restoredTop sz="94660"/>
  </p:normalViewPr>
  <p:slideViewPr>
    <p:cSldViewPr>
      <p:cViewPr varScale="1">
        <p:scale>
          <a:sx n="59" d="100"/>
          <a:sy n="59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2CD7-35A9-4B39-94BA-4A11741D4ED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9C07-1536-416C-ACDA-7092AB3D8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14348" y="1142984"/>
            <a:ext cx="8072494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Rome</a:t>
            </a:r>
            <a:r>
              <a:rPr lang="en-US" sz="4400" dirty="0" smtClean="0">
                <a:cs typeface="Times New Roman" pitchFamily="18" charset="0"/>
              </a:rPr>
              <a:t>  [</a:t>
            </a:r>
            <a:r>
              <a:rPr lang="ru-RU" sz="4400" dirty="0" smtClean="0">
                <a:cs typeface="Times New Roman" pitchFamily="18" charset="0"/>
              </a:rPr>
              <a:t>r</a:t>
            </a:r>
            <a:r>
              <a:rPr lang="ru-RU" sz="4400" dirty="0" smtClean="0">
                <a:latin typeface="Times New Roman"/>
                <a:cs typeface="Times New Roman"/>
              </a:rPr>
              <a:t>ә</a:t>
            </a:r>
            <a:r>
              <a:rPr lang="ru-RU" sz="4400" dirty="0" smtClean="0">
                <a:cs typeface="Times New Roman" pitchFamily="18" charset="0"/>
              </a:rPr>
              <a:t>ʋm</a:t>
            </a:r>
            <a:r>
              <a:rPr lang="en-US" sz="4400" dirty="0" smtClean="0"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en-US" sz="4400" dirty="0" smtClean="0">
                <a:cs typeface="Times New Roman" pitchFamily="18" charset="0"/>
              </a:rPr>
              <a:t>  [</a:t>
            </a:r>
            <a:r>
              <a:rPr lang="ru-RU" sz="4400" dirty="0" smtClean="0">
                <a:cs typeface="Times New Roman" pitchFamily="18" charset="0"/>
              </a:rPr>
              <a:t>bɜ:</a:t>
            </a:r>
            <a:r>
              <a:rPr lang="en-US" sz="4400" dirty="0" smtClean="0">
                <a:cs typeface="Times New Roman" pitchFamily="18" charset="0"/>
              </a:rPr>
              <a:t>‘</a:t>
            </a:r>
            <a:r>
              <a:rPr lang="ru-RU" sz="4400" dirty="0" smtClean="0">
                <a:cs typeface="Times New Roman" pitchFamily="18" charset="0"/>
              </a:rPr>
              <a:t>lın</a:t>
            </a:r>
            <a:r>
              <a:rPr lang="en-US" sz="4400" dirty="0" smtClean="0"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London </a:t>
            </a:r>
            <a:r>
              <a:rPr lang="en-US" sz="4400" dirty="0" smtClean="0">
                <a:cs typeface="Times New Roman" pitchFamily="18" charset="0"/>
              </a:rPr>
              <a:t> [‘</a:t>
            </a:r>
            <a:r>
              <a:rPr lang="ru-RU" sz="4400" dirty="0" smtClean="0">
                <a:cs typeface="Times New Roman" pitchFamily="18" charset="0"/>
              </a:rPr>
              <a:t>lʌnd</a:t>
            </a:r>
            <a:r>
              <a:rPr lang="ru-RU" sz="4400" dirty="0" smtClean="0">
                <a:latin typeface="Times New Roman"/>
                <a:cs typeface="Times New Roman"/>
              </a:rPr>
              <a:t>ә</a:t>
            </a:r>
            <a:r>
              <a:rPr lang="ru-RU" sz="4400" dirty="0" smtClean="0">
                <a:cs typeface="Times New Roman" pitchFamily="18" charset="0"/>
              </a:rPr>
              <a:t>n</a:t>
            </a:r>
            <a:r>
              <a:rPr lang="en-US" sz="4400" dirty="0" smtClean="0"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Omsk</a:t>
            </a:r>
            <a:r>
              <a:rPr lang="en-US" sz="4400" dirty="0" smtClean="0">
                <a:cs typeface="Times New Roman" pitchFamily="18" charset="0"/>
              </a:rPr>
              <a:t> [‘ </a:t>
            </a:r>
            <a:r>
              <a:rPr lang="ru-RU" sz="4400" dirty="0" smtClean="0">
                <a:cs typeface="Times New Roman" pitchFamily="18" charset="0"/>
              </a:rPr>
              <a:t>ɒmsk</a:t>
            </a:r>
            <a:r>
              <a:rPr lang="en-US" sz="4400" dirty="0" smtClean="0"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Krasnodar</a:t>
            </a:r>
            <a:r>
              <a:rPr lang="en-US" sz="4400" dirty="0" smtClean="0">
                <a:cs typeface="Times New Roman" pitchFamily="18" charset="0"/>
              </a:rPr>
              <a:t> [</a:t>
            </a:r>
            <a:r>
              <a:rPr lang="ru-RU" sz="4400" dirty="0" smtClean="0">
                <a:cs typeface="Times New Roman" pitchFamily="18" charset="0"/>
              </a:rPr>
              <a:t>krʌsn</a:t>
            </a:r>
            <a:r>
              <a:rPr lang="ru-RU" sz="4400" dirty="0" smtClean="0">
                <a:latin typeface="Times New Roman"/>
                <a:cs typeface="Times New Roman"/>
              </a:rPr>
              <a:t>ә</a:t>
            </a:r>
            <a:r>
              <a:rPr lang="en-US" sz="4400" dirty="0" smtClean="0">
                <a:cs typeface="Times New Roman" pitchFamily="18" charset="0"/>
              </a:rPr>
              <a:t>‘</a:t>
            </a:r>
            <a:r>
              <a:rPr lang="ru-RU" sz="4400" dirty="0" smtClean="0">
                <a:cs typeface="Times New Roman" pitchFamily="18" charset="0"/>
              </a:rPr>
              <a:t>dɑ</a:t>
            </a:r>
            <a:r>
              <a:rPr lang="ru-RU" sz="4400" dirty="0">
                <a:cs typeface="Times New Roman" pitchFamily="18" charset="0"/>
              </a:rPr>
              <a:t>:</a:t>
            </a:r>
            <a:r>
              <a:rPr lang="en-US" sz="4400" dirty="0" smtClean="0"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Paris</a:t>
            </a:r>
            <a:r>
              <a:rPr lang="en-US" sz="4400" dirty="0" smtClean="0">
                <a:cs typeface="Times New Roman" pitchFamily="18" charset="0"/>
              </a:rPr>
              <a:t>  [‘</a:t>
            </a:r>
            <a:r>
              <a:rPr lang="ru-RU" sz="4400" dirty="0" smtClean="0">
                <a:cs typeface="Times New Roman" pitchFamily="18" charset="0"/>
              </a:rPr>
              <a:t>pærıs</a:t>
            </a:r>
            <a:r>
              <a:rPr lang="en-US" sz="4400" dirty="0" smtClean="0">
                <a:cs typeface="Times New Roman" pitchFamily="18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Moscow</a:t>
            </a:r>
            <a:r>
              <a:rPr lang="en-US" sz="4400" dirty="0" smtClean="0">
                <a:cs typeface="Times New Roman" pitchFamily="18" charset="0"/>
              </a:rPr>
              <a:t>  [‘</a:t>
            </a:r>
            <a:r>
              <a:rPr lang="ru-RU" sz="4400" dirty="0" smtClean="0">
                <a:cs typeface="Times New Roman" pitchFamily="18" charset="0"/>
              </a:rPr>
              <a:t>mɒsk</a:t>
            </a:r>
            <a:r>
              <a:rPr lang="ru-RU" sz="4400" dirty="0" smtClean="0">
                <a:latin typeface="Times New Roman"/>
                <a:cs typeface="Times New Roman"/>
              </a:rPr>
              <a:t>ә</a:t>
            </a:r>
            <a:r>
              <a:rPr lang="ru-RU" sz="4400" dirty="0" smtClean="0">
                <a:cs typeface="Times New Roman" pitchFamily="18" charset="0"/>
              </a:rPr>
              <a:t>ʋ</a:t>
            </a:r>
            <a:r>
              <a:rPr lang="en-US" sz="4400" dirty="0" smtClean="0">
                <a:cs typeface="Times New Roman" pitchFamily="18" charset="0"/>
              </a:rPr>
              <a:t>]</a:t>
            </a:r>
            <a:endParaRPr lang="ru-RU" sz="44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00042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St. Petersburg  </a:t>
            </a:r>
            <a:r>
              <a:rPr lang="en-US" sz="4400" dirty="0" smtClean="0">
                <a:cs typeface="Times New Roman" pitchFamily="18" charset="0"/>
              </a:rPr>
              <a:t>[</a:t>
            </a:r>
            <a:r>
              <a:rPr lang="ru-RU" sz="4400" dirty="0" smtClean="0">
                <a:cs typeface="Times New Roman" pitchFamily="18" charset="0"/>
              </a:rPr>
              <a:t>s</a:t>
            </a:r>
            <a:r>
              <a:rPr lang="ru-RU" sz="4400" dirty="0" smtClean="0">
                <a:latin typeface="Times New Roman"/>
                <a:cs typeface="Times New Roman"/>
              </a:rPr>
              <a:t>ә</a:t>
            </a:r>
            <a:r>
              <a:rPr lang="ru-RU" sz="4400" dirty="0" smtClean="0">
                <a:cs typeface="Times New Roman" pitchFamily="18" charset="0"/>
              </a:rPr>
              <a:t>nt</a:t>
            </a:r>
            <a:r>
              <a:rPr lang="en-US" sz="4400" dirty="0" smtClean="0">
                <a:cs typeface="Times New Roman" pitchFamily="18" charset="0"/>
              </a:rPr>
              <a:t>‘</a:t>
            </a:r>
            <a:r>
              <a:rPr lang="ru-RU" sz="4400" dirty="0" smtClean="0">
                <a:cs typeface="Times New Roman" pitchFamily="18" charset="0"/>
              </a:rPr>
              <a:t>pi:t</a:t>
            </a:r>
            <a:r>
              <a:rPr lang="ru-RU" sz="4400" dirty="0" smtClean="0">
                <a:latin typeface="Times New Roman"/>
                <a:cs typeface="Times New Roman"/>
              </a:rPr>
              <a:t>ә</a:t>
            </a:r>
            <a:r>
              <a:rPr lang="ru-RU" sz="4400" dirty="0" smtClean="0">
                <a:cs typeface="Times New Roman" pitchFamily="18" charset="0"/>
              </a:rPr>
              <a:t>z</a:t>
            </a:r>
            <a:r>
              <a:rPr lang="en-US" sz="4400" dirty="0" smtClean="0">
                <a:cs typeface="Times New Roman" pitchFamily="18" charset="0"/>
              </a:rPr>
              <a:t>,</a:t>
            </a:r>
            <a:r>
              <a:rPr lang="ru-RU" sz="4400" dirty="0" smtClean="0">
                <a:cs typeface="Times New Roman" pitchFamily="18" charset="0"/>
              </a:rPr>
              <a:t>bɜ:g</a:t>
            </a:r>
            <a:r>
              <a:rPr lang="en-US" sz="4400" dirty="0" smtClean="0"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yrd6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04" y="428604"/>
            <a:ext cx="876401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14546" y="428604"/>
            <a:ext cx="4357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Hello!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Hello! Can I help you?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What is the weather like in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It’s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…..  …….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 ………  .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Bye-bye!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Bye-bye.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3714744" y="4429132"/>
            <a:ext cx="1500198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Great!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Fantastic!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Fine!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Wonderful!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8"/>
          <p:cNvSpPr>
            <a:spLocks noGrp="1"/>
          </p:cNvSpPr>
          <p:nvPr>
            <p:ph sz="half" idx="1"/>
          </p:nvPr>
        </p:nvSpPr>
        <p:spPr>
          <a:xfrm>
            <a:off x="0" y="6072206"/>
            <a:ext cx="9144000" cy="50006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St. Petersburg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Rome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Omsk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Krasnodar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Paris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Moscow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143248"/>
            <a:ext cx="1428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cloudy.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sunny.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windy.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cold.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warm.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hot.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rainy.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snowy.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9144000" cy="142876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warm – warm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warm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spcBef>
                <a:spcPts val="120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тёплый – теплее – самый тёплый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786058"/>
            <a:ext cx="9144000" cy="37147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strong – strong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сильный – сильнее – самый сильный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old – cold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cold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холодный – холоднее – самый холодный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6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прилагательные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— small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big — bi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2428868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hot — ho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335756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nice — nic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35769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dirty — dirt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dirt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863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happy — happ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happ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  <p:bldP spid="8" grpId="0" build="p"/>
      <p:bldP spid="9" grpId="0" build="allAtOnce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71670" y="3929066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3929066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fa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3929066"/>
            <a:ext cx="2707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fa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1714488"/>
            <a:ext cx="1201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large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1714488"/>
            <a:ext cx="211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larg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1714488"/>
            <a:ext cx="2812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larg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2428868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wide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2428868"/>
            <a:ext cx="1866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wid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2428868"/>
            <a:ext cx="2779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wid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4643446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easy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4643446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eas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4643446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eas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3214686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big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3214686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bi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3214686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bi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7157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compare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  <p:bldP spid="14" grpId="0" build="allAtOnce"/>
      <p:bldP spid="15" grpId="0" build="allAtOnce"/>
      <p:bldP spid="17" grpId="0" build="allAtOnce"/>
      <p:bldP spid="18" grpId="0" build="p"/>
      <p:bldP spid="19" grpId="0" build="allAtOnce"/>
      <p:bldP spid="20" grpId="0" build="p"/>
      <p:bldP spid="21" grpId="0" build="p"/>
      <p:bldP spid="22" grpId="0" build="p"/>
      <p:bldP spid="23" grpId="0" build="allAtOnce"/>
      <p:bldP spid="24" grpId="0" build="p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4357694"/>
            <a:ext cx="1000132" cy="1177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2071678"/>
            <a:ext cx="4410484" cy="34126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сравнении двух лиц или предметов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употребляется союз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чем)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5016"/>
            <a:ext cx="392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cat is small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elephant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715016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elephant is bigg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cat.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001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 city is larger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 town.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88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 town is smaller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 city.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4500570"/>
            <a:ext cx="7929618" cy="121444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  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4643446"/>
            <a:ext cx="91440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500298" y="4643446"/>
            <a:ext cx="1071570" cy="8572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464344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643174" y="5357826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решение 23"/>
          <p:cNvSpPr/>
          <p:nvPr/>
        </p:nvSpPr>
        <p:spPr>
          <a:xfrm>
            <a:off x="3643306" y="4786322"/>
            <a:ext cx="2214578" cy="642942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1" grpId="0" build="allAtOnce" animBg="1"/>
      <p:bldP spid="13" grpId="0" animBg="1"/>
      <p:bldP spid="14" grpId="0" animBg="1"/>
      <p:bldP spid="16" grpId="0" animBg="1"/>
      <p:bldP spid="2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Check yourself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097280"/>
          <a:ext cx="8215371" cy="50720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00330"/>
                <a:gridCol w="2571768"/>
                <a:gridCol w="3143273"/>
              </a:tblGrid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the strong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clean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clean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clean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hot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hot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 hot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funny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funn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funn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big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big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big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small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happy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happ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happ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high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long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long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7157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task: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00232" y="1714488"/>
            <a:ext cx="5500726" cy="2714644"/>
          </a:xfrm>
        </p:spPr>
        <p:txBody>
          <a:bodyPr>
            <a:normAutofit/>
          </a:bodyPr>
          <a:lstStyle/>
          <a:p>
            <a:pPr marL="625475" indent="-625475">
              <a:buFont typeface="+mj-lt"/>
              <a:buAutoNum type="arabicPeriod"/>
            </a:pP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EX. 3, p.48 SB.</a:t>
            </a:r>
          </a:p>
          <a:p>
            <a:pPr marL="546100" indent="-546100">
              <a:buFont typeface="+mj-lt"/>
              <a:buAutoNum type="arabicPeriod"/>
            </a:pP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Learn the ruler./ </a:t>
            </a:r>
          </a:p>
          <a:p>
            <a:pPr marL="546100" indent="-546100">
              <a:buNone/>
            </a:pP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    p. 124 (1,2)SB.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4572008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 luck!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346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Let’s compare</vt:lpstr>
      <vt:lpstr>Слайд 6</vt:lpstr>
      <vt:lpstr>Слайд 7</vt:lpstr>
      <vt:lpstr>Check yourself</vt:lpstr>
      <vt:lpstr>Home task: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Teacher</cp:lastModifiedBy>
  <cp:revision>114</cp:revision>
  <dcterms:created xsi:type="dcterms:W3CDTF">2013-11-13T01:20:14Z</dcterms:created>
  <dcterms:modified xsi:type="dcterms:W3CDTF">2014-01-25T06:37:53Z</dcterms:modified>
</cp:coreProperties>
</file>